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Staatliches"/>
      <p:regular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Black"/>
      <p:bold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Roboto Condensed Light"/>
      <p:regular r:id="rId42"/>
      <p:bold r:id="rId43"/>
      <p:italic r:id="rId44"/>
      <p:boldItalic r:id="rId45"/>
    </p:embeddedFont>
    <p:embeddedFont>
      <p:font typeface="Manrope Medium"/>
      <p:regular r:id="rId46"/>
      <p:bold r:id="rId47"/>
    </p:embeddedFont>
    <p:embeddedFont>
      <p:font typeface="Montserrat ExtraBold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42" Type="http://schemas.openxmlformats.org/officeDocument/2006/relationships/font" Target="fonts/RobotoCondensedLight-regular.fntdata"/><Relationship Id="rId41" Type="http://schemas.openxmlformats.org/officeDocument/2006/relationships/font" Target="fonts/MontserratMedium-boldItalic.fntdata"/><Relationship Id="rId44" Type="http://schemas.openxmlformats.org/officeDocument/2006/relationships/font" Target="fonts/RobotoCondensedLight-italic.fntdata"/><Relationship Id="rId43" Type="http://schemas.openxmlformats.org/officeDocument/2006/relationships/font" Target="fonts/RobotoCondensedLight-bold.fntdata"/><Relationship Id="rId46" Type="http://schemas.openxmlformats.org/officeDocument/2006/relationships/font" Target="fonts/ManropeMedium-regular.fntdata"/><Relationship Id="rId45" Type="http://schemas.openxmlformats.org/officeDocument/2006/relationships/font" Target="fonts/RobotoCondensed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Bold-bold.fntdata"/><Relationship Id="rId47" Type="http://schemas.openxmlformats.org/officeDocument/2006/relationships/font" Target="fonts/ManropeMedium-bold.fntdata"/><Relationship Id="rId49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taatliches-regular.fntdata"/><Relationship Id="rId30" Type="http://schemas.openxmlformats.org/officeDocument/2006/relationships/slide" Target="slides/slide25.xml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MontserratBlack-boldItalic.fntdata"/><Relationship Id="rId36" Type="http://schemas.openxmlformats.org/officeDocument/2006/relationships/font" Target="fonts/MontserratBlack-bold.fntdata"/><Relationship Id="rId39" Type="http://schemas.openxmlformats.org/officeDocument/2006/relationships/font" Target="fonts/MontserratMedium-bold.fntdata"/><Relationship Id="rId38" Type="http://schemas.openxmlformats.org/officeDocument/2006/relationships/font" Target="fonts/Montserrat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ce4dbe253d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2ce4dbe253d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ce4dbe253d_7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ce4dbe253d_7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ce4dbe253d_7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2ce4dbe253d_7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2ce4dbe253d_4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2ce4dbe253d_4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2ce4dbe253d_4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2ce4dbe253d_4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ce4dbe253d_4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2ce4dbe253d_4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2ce4dbe253d_48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2ce4dbe253d_48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ce4dbe253d_48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ce4dbe253d_48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4b657abd9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4b657abd9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24b657abd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24b657abd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2ce48a6c8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2ce48a6c8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2ce4dbe253d_4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2ce4dbe253d_4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ce4dbe253d_48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ce4dbe253d_48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2ce4dbe253d_48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2ce4dbe253d_48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ce4dbe253d_48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2ce4dbe253d_48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2ce4dbe253d_4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2ce4dbe253d_4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24b834ca07e_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24b834ca07e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ce48a6c80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ce48a6c80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2ce4dbe253d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2ce4dbe253d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2ce4dbe253d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2ce4dbe253d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4b657abd9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24b657abd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ce4dbe253d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2ce4dbe253d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ce4dbe253d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2ce4dbe253d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4b657abd9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24b657abd9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7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6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6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4.png"/><Relationship Id="rId4" Type="http://schemas.openxmlformats.org/officeDocument/2006/relationships/image" Target="../media/image30.png"/><Relationship Id="rId5" Type="http://schemas.openxmlformats.org/officeDocument/2006/relationships/image" Target="../media/image6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7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6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1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35" name="Google Shape;235;p11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11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" name="Google Shape;238;p11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39" name="Google Shape;239;p11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40" name="Google Shape;240;p11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11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44" name="Google Shape;244;p11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5" name="Google Shape;245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11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47" name="Google Shape;247;p11"/>
            <p:cNvSpPr/>
            <p:nvPr/>
          </p:nvSpPr>
          <p:spPr>
            <a:xfrm rot="5400000">
              <a:off x="7067264" y="992333"/>
              <a:ext cx="3234092" cy="112636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 rot="5400000">
              <a:off x="5122604" y="1355258"/>
              <a:ext cx="5541677" cy="2708096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 rot="5400000">
              <a:off x="8312439" y="3758803"/>
              <a:ext cx="789976" cy="367362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5400000">
              <a:off x="8117397" y="2029632"/>
              <a:ext cx="1785149" cy="431683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 rot="5400000">
              <a:off x="7731018" y="2865736"/>
              <a:ext cx="2407783" cy="581808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2" name="Google Shape;25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/>
          <p:nvPr/>
        </p:nvSpPr>
        <p:spPr>
          <a:xfrm>
            <a:off x="8141194" y="779020"/>
            <a:ext cx="114841" cy="114841"/>
          </a:xfrm>
          <a:custGeom>
            <a:rect b="b" l="l" r="r" t="t"/>
            <a:pathLst>
              <a:path extrusionOk="0" h="1145" w="1145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2"/>
          <p:cNvSpPr/>
          <p:nvPr/>
        </p:nvSpPr>
        <p:spPr>
          <a:xfrm>
            <a:off x="4496394" y="27193"/>
            <a:ext cx="114841" cy="114841"/>
          </a:xfrm>
          <a:custGeom>
            <a:rect b="b" l="l" r="r" t="t"/>
            <a:pathLst>
              <a:path extrusionOk="0" h="1145" w="1145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"/>
          <p:cNvSpPr/>
          <p:nvPr/>
        </p:nvSpPr>
        <p:spPr>
          <a:xfrm>
            <a:off x="1207835" y="45487"/>
            <a:ext cx="6923436" cy="4730331"/>
          </a:xfrm>
          <a:custGeom>
            <a:rect b="b" l="l" r="r" t="t"/>
            <a:pathLst>
              <a:path extrusionOk="0" h="47163" w="69029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2"/>
          <p:cNvSpPr/>
          <p:nvPr/>
        </p:nvSpPr>
        <p:spPr>
          <a:xfrm>
            <a:off x="7985073" y="1238086"/>
            <a:ext cx="2272976" cy="1807954"/>
          </a:xfrm>
          <a:custGeom>
            <a:rect b="b" l="l" r="r" t="t"/>
            <a:pathLst>
              <a:path extrusionOk="0" h="8531" w="10725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2"/>
          <p:cNvSpPr/>
          <p:nvPr/>
        </p:nvSpPr>
        <p:spPr>
          <a:xfrm>
            <a:off x="684799" y="3167397"/>
            <a:ext cx="851626" cy="772190"/>
          </a:xfrm>
          <a:custGeom>
            <a:rect b="b" l="l" r="r" t="t"/>
            <a:pathLst>
              <a:path extrusionOk="0" h="7699" w="8491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2"/>
          <p:cNvSpPr/>
          <p:nvPr/>
        </p:nvSpPr>
        <p:spPr>
          <a:xfrm>
            <a:off x="1810334" y="811416"/>
            <a:ext cx="5757979" cy="4004277"/>
          </a:xfrm>
          <a:custGeom>
            <a:rect b="b" l="l" r="r" t="t"/>
            <a:pathLst>
              <a:path extrusionOk="0" h="39924" w="57409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"/>
          <p:cNvSpPr/>
          <p:nvPr/>
        </p:nvSpPr>
        <p:spPr>
          <a:xfrm>
            <a:off x="3583188" y="84563"/>
            <a:ext cx="753535" cy="499682"/>
          </a:xfrm>
          <a:custGeom>
            <a:rect b="b" l="l" r="r" t="t"/>
            <a:pathLst>
              <a:path extrusionOk="0" h="4982" w="7513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"/>
          <p:cNvSpPr txBox="1"/>
          <p:nvPr>
            <p:ph hasCustomPrompt="1"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3" name="Google Shape;263;p12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64" name="Google Shape;264;p12"/>
          <p:cNvPicPr preferRelativeResize="0"/>
          <p:nvPr/>
        </p:nvPicPr>
        <p:blipFill rotWithShape="1">
          <a:blip r:embed="rId2">
            <a:alphaModFix/>
          </a:blip>
          <a:srcRect b="27" l="26975" r="0" t="44942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">
    <p:bg>
      <p:bgPr>
        <a:solidFill>
          <a:schemeClr val="accen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"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5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70" name="Google Shape;270;p15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15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73" name="Google Shape;273;p15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"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6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78" name="Google Shape;278;p16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2" name="Google Shape;282;p16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83" name="Google Shape;283;p16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6" name="Google Shape;286;p16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6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16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89" name="Google Shape;289;p16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90" name="Google Shape;290;p16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96" name="Google Shape;29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16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_1_1_1_1">
    <p:bg>
      <p:bgPr>
        <a:solidFill>
          <a:schemeClr val="accen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7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300" name="Google Shape;300;p17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" name="Google Shape;305;p17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306" name="Google Shape;306;p17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7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7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7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7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7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7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5" name="Google Shape;335;p17"/>
          <p:cNvSpPr/>
          <p:nvPr/>
        </p:nvSpPr>
        <p:spPr>
          <a:xfrm rot="10800000">
            <a:off x="-25632" y="330110"/>
            <a:ext cx="1733468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>
            <a:off x="1663796" y="-162474"/>
            <a:ext cx="2346884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>
            <a:off x="-952031" y="-131121"/>
            <a:ext cx="1670156" cy="5209246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-952067" y="-162472"/>
            <a:ext cx="1801210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1422014" y="-162475"/>
            <a:ext cx="3317609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1663796" y="-162470"/>
            <a:ext cx="2346884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/>
          <p:nvPr/>
        </p:nvSpPr>
        <p:spPr>
          <a:xfrm rot="10800000">
            <a:off x="174620" y="1110048"/>
            <a:ext cx="514394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7"/>
          <p:cNvSpPr/>
          <p:nvPr/>
        </p:nvSpPr>
        <p:spPr>
          <a:xfrm rot="10800000">
            <a:off x="-412593" y="1039045"/>
            <a:ext cx="18660" cy="21903"/>
          </a:xfrm>
          <a:custGeom>
            <a:rect b="b" l="l" r="r" t="t"/>
            <a:pathLst>
              <a:path extrusionOk="0" h="256" w="293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 rot="10800000">
            <a:off x="-393997" y="1039045"/>
            <a:ext cx="17196" cy="18310"/>
          </a:xfrm>
          <a:custGeom>
            <a:rect b="b" l="l" r="r" t="t"/>
            <a:pathLst>
              <a:path extrusionOk="0" h="214" w="27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17"/>
          <p:cNvGrpSpPr/>
          <p:nvPr/>
        </p:nvGrpSpPr>
        <p:grpSpPr>
          <a:xfrm>
            <a:off x="-476598" y="-70488"/>
            <a:ext cx="2770000" cy="1075737"/>
            <a:chOff x="-476598" y="-70488"/>
            <a:chExt cx="2770000" cy="1075737"/>
          </a:xfrm>
        </p:grpSpPr>
        <p:sp>
          <p:nvSpPr>
            <p:cNvPr id="345" name="Google Shape;345;p17"/>
            <p:cNvSpPr/>
            <p:nvPr/>
          </p:nvSpPr>
          <p:spPr>
            <a:xfrm rot="10800000">
              <a:off x="-476598" y="953998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2" y="0"/>
                  </a:moveTo>
                  <a:cubicBezTo>
                    <a:pt x="137" y="0"/>
                    <a:pt x="1" y="137"/>
                    <a:pt x="1" y="301"/>
                  </a:cubicBezTo>
                  <a:cubicBezTo>
                    <a:pt x="1" y="467"/>
                    <a:pt x="137" y="599"/>
                    <a:pt x="302" y="599"/>
                  </a:cubicBezTo>
                  <a:cubicBezTo>
                    <a:pt x="467" y="599"/>
                    <a:pt x="600" y="467"/>
                    <a:pt x="600" y="301"/>
                  </a:cubicBezTo>
                  <a:cubicBezTo>
                    <a:pt x="600" y="137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 rot="10800000">
              <a:off x="-413230" y="894193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lnTo>
                    <a:pt x="303" y="298"/>
                  </a:lnTo>
                  <a:cubicBezTo>
                    <a:pt x="303" y="133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 rot="10800000">
              <a:off x="-413230" y="868439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cubicBezTo>
                    <a:pt x="166" y="301"/>
                    <a:pt x="303" y="164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 rot="10800000">
              <a:off x="-413230" y="723588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lnTo>
                    <a:pt x="303" y="297"/>
                  </a:lnTo>
                  <a:cubicBezTo>
                    <a:pt x="303" y="131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 rot="10800000">
              <a:off x="-476598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1" y="137"/>
                    <a:pt x="1" y="303"/>
                  </a:cubicBezTo>
                  <a:cubicBezTo>
                    <a:pt x="1" y="468"/>
                    <a:pt x="137" y="599"/>
                    <a:pt x="302" y="599"/>
                  </a:cubicBezTo>
                  <a:cubicBezTo>
                    <a:pt x="467" y="599"/>
                    <a:pt x="600" y="468"/>
                    <a:pt x="600" y="303"/>
                  </a:cubicBezTo>
                  <a:cubicBezTo>
                    <a:pt x="600" y="137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 rot="10800000">
              <a:off x="-413230" y="69774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1"/>
                  </a:moveTo>
                  <a:lnTo>
                    <a:pt x="0" y="303"/>
                  </a:lnTo>
                  <a:cubicBezTo>
                    <a:pt x="166" y="303"/>
                    <a:pt x="303" y="170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 rot="10800000">
              <a:off x="-476598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302" y="0"/>
                  </a:moveTo>
                  <a:cubicBezTo>
                    <a:pt x="137" y="0"/>
                    <a:pt x="1" y="133"/>
                    <a:pt x="1" y="297"/>
                  </a:cubicBezTo>
                  <a:cubicBezTo>
                    <a:pt x="1" y="462"/>
                    <a:pt x="137" y="595"/>
                    <a:pt x="302" y="595"/>
                  </a:cubicBezTo>
                  <a:cubicBezTo>
                    <a:pt x="467" y="595"/>
                    <a:pt x="600" y="462"/>
                    <a:pt x="600" y="297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 rot="10800000">
              <a:off x="-413230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0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10800000">
              <a:off x="-413230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1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rot="10800000">
              <a:off x="-413230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10800000">
              <a:off x="-476598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2" y="1"/>
                  </a:moveTo>
                  <a:cubicBezTo>
                    <a:pt x="137" y="1"/>
                    <a:pt x="1" y="133"/>
                    <a:pt x="1" y="298"/>
                  </a:cubicBezTo>
                  <a:cubicBezTo>
                    <a:pt x="1" y="464"/>
                    <a:pt x="137" y="601"/>
                    <a:pt x="302" y="601"/>
                  </a:cubicBezTo>
                  <a:cubicBezTo>
                    <a:pt x="467" y="601"/>
                    <a:pt x="600" y="464"/>
                    <a:pt x="600" y="298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rot="10800000">
              <a:off x="-413230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0" y="1"/>
                  </a:moveTo>
                  <a:lnTo>
                    <a:pt x="0" y="303"/>
                  </a:lnTo>
                  <a:lnTo>
                    <a:pt x="303" y="303"/>
                  </a:lnTo>
                  <a:cubicBezTo>
                    <a:pt x="303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10800000">
              <a:off x="-413230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10800000">
              <a:off x="-476598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2" y="0"/>
                  </a:moveTo>
                  <a:cubicBezTo>
                    <a:pt x="137" y="0"/>
                    <a:pt x="1" y="132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2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10800000">
              <a:off x="-413230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5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10800000">
              <a:off x="-413230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10800000">
              <a:off x="-476598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2" y="0"/>
                  </a:moveTo>
                  <a:cubicBezTo>
                    <a:pt x="137" y="0"/>
                    <a:pt x="1" y="133"/>
                    <a:pt x="1" y="298"/>
                  </a:cubicBezTo>
                  <a:cubicBezTo>
                    <a:pt x="1" y="463"/>
                    <a:pt x="137" y="600"/>
                    <a:pt x="302" y="600"/>
                  </a:cubicBezTo>
                  <a:cubicBezTo>
                    <a:pt x="467" y="600"/>
                    <a:pt x="600" y="463"/>
                    <a:pt x="600" y="298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10800000">
              <a:off x="-413230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10800000">
              <a:off x="-47659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 rot="10800000">
              <a:off x="-393997" y="894193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 rot="10800000">
              <a:off x="-286178" y="894193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lnTo>
                    <a:pt x="302" y="298"/>
                  </a:lnTo>
                  <a:cubicBezTo>
                    <a:pt x="302" y="133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 rot="10800000">
              <a:off x="-349546" y="953998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3" y="0"/>
                  </a:moveTo>
                  <a:cubicBezTo>
                    <a:pt x="137" y="0"/>
                    <a:pt x="0" y="137"/>
                    <a:pt x="0" y="301"/>
                  </a:cubicBezTo>
                  <a:cubicBezTo>
                    <a:pt x="0" y="467"/>
                    <a:pt x="137" y="599"/>
                    <a:pt x="303" y="599"/>
                  </a:cubicBezTo>
                  <a:cubicBezTo>
                    <a:pt x="468" y="599"/>
                    <a:pt x="599" y="467"/>
                    <a:pt x="599" y="301"/>
                  </a:cubicBezTo>
                  <a:cubicBezTo>
                    <a:pt x="599" y="137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 rot="10800000">
              <a:off x="-349546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7"/>
                    <a:pt x="0" y="303"/>
                  </a:cubicBezTo>
                  <a:cubicBezTo>
                    <a:pt x="0" y="468"/>
                    <a:pt x="137" y="599"/>
                    <a:pt x="303" y="599"/>
                  </a:cubicBezTo>
                  <a:cubicBezTo>
                    <a:pt x="468" y="599"/>
                    <a:pt x="599" y="468"/>
                    <a:pt x="599" y="303"/>
                  </a:cubicBezTo>
                  <a:cubicBezTo>
                    <a:pt x="599" y="137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 rot="10800000">
              <a:off x="-393997" y="723588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298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 rot="10800000">
              <a:off x="-286178" y="723588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lnTo>
                    <a:pt x="302" y="297"/>
                  </a:lnTo>
                  <a:cubicBezTo>
                    <a:pt x="302" y="131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 rot="10800000">
              <a:off x="-393997" y="868439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cubicBezTo>
                    <a:pt x="1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 rot="10800000">
              <a:off x="-286178" y="868439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cubicBezTo>
                    <a:pt x="165" y="301"/>
                    <a:pt x="302" y="164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 rot="10800000">
              <a:off x="-349546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303" y="0"/>
                  </a:moveTo>
                  <a:cubicBezTo>
                    <a:pt x="137" y="0"/>
                    <a:pt x="0" y="133"/>
                    <a:pt x="0" y="297"/>
                  </a:cubicBezTo>
                  <a:cubicBezTo>
                    <a:pt x="0" y="462"/>
                    <a:pt x="137" y="595"/>
                    <a:pt x="303" y="595"/>
                  </a:cubicBezTo>
                  <a:cubicBezTo>
                    <a:pt x="468" y="595"/>
                    <a:pt x="599" y="462"/>
                    <a:pt x="599" y="297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 rot="10800000">
              <a:off x="-286178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3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 rot="10800000">
              <a:off x="-393997" y="69774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1"/>
                  </a:moveTo>
                  <a:cubicBezTo>
                    <a:pt x="1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 rot="10800000">
              <a:off x="-286178" y="69774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1"/>
                  </a:moveTo>
                  <a:lnTo>
                    <a:pt x="0" y="303"/>
                  </a:lnTo>
                  <a:cubicBezTo>
                    <a:pt x="165" y="303"/>
                    <a:pt x="302" y="170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 rot="10800000">
              <a:off x="-393997" y="55246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298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 rot="10800000">
              <a:off x="-393997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 rot="10800000">
              <a:off x="-286178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10800000">
              <a:off x="-393997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 rot="10800000">
              <a:off x="-349546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3" y="1"/>
                  </a:moveTo>
                  <a:cubicBezTo>
                    <a:pt x="137" y="1"/>
                    <a:pt x="0" y="133"/>
                    <a:pt x="0" y="298"/>
                  </a:cubicBezTo>
                  <a:cubicBezTo>
                    <a:pt x="0" y="464"/>
                    <a:pt x="137" y="601"/>
                    <a:pt x="303" y="601"/>
                  </a:cubicBezTo>
                  <a:cubicBezTo>
                    <a:pt x="468" y="601"/>
                    <a:pt x="599" y="464"/>
                    <a:pt x="599" y="298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 rot="10800000">
              <a:off x="-286178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1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6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 rot="10800000">
              <a:off x="-286178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0" y="1"/>
                  </a:moveTo>
                  <a:lnTo>
                    <a:pt x="0" y="303"/>
                  </a:lnTo>
                  <a:lnTo>
                    <a:pt x="302" y="303"/>
                  </a:lnTo>
                  <a:cubicBezTo>
                    <a:pt x="302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 rot="10800000">
              <a:off x="-286178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 rot="10800000">
              <a:off x="-349546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3" y="0"/>
                  </a:moveTo>
                  <a:cubicBezTo>
                    <a:pt x="137" y="0"/>
                    <a:pt x="0" y="132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 rot="10800000">
              <a:off x="-393997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 rot="10800000">
              <a:off x="-393997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 rot="10800000">
              <a:off x="-393997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 rot="10800000">
              <a:off x="-393997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 rot="10800000">
              <a:off x="-286178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 rot="10800000">
              <a:off x="-286178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 rot="10800000">
              <a:off x="-34954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3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3" y="600"/>
                  </a:cubicBezTo>
                  <a:cubicBezTo>
                    <a:pt x="468" y="600"/>
                    <a:pt x="599" y="463"/>
                    <a:pt x="599" y="298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 rot="10800000">
              <a:off x="-34954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 rot="10800000">
              <a:off x="-393997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 rot="10800000">
              <a:off x="-286178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 rot="10800000">
              <a:off x="-222493" y="953999"/>
              <a:ext cx="37002" cy="37646"/>
            </a:xfrm>
            <a:custGeom>
              <a:rect b="b" l="l" r="r" t="t"/>
              <a:pathLst>
                <a:path extrusionOk="0" h="440" w="581">
                  <a:moveTo>
                    <a:pt x="538" y="1"/>
                  </a:moveTo>
                  <a:cubicBezTo>
                    <a:pt x="359" y="77"/>
                    <a:pt x="180" y="153"/>
                    <a:pt x="0" y="237"/>
                  </a:cubicBezTo>
                  <a:cubicBezTo>
                    <a:pt x="43" y="355"/>
                    <a:pt x="152" y="440"/>
                    <a:pt x="283" y="440"/>
                  </a:cubicBezTo>
                  <a:cubicBezTo>
                    <a:pt x="448" y="440"/>
                    <a:pt x="581" y="308"/>
                    <a:pt x="581" y="142"/>
                  </a:cubicBezTo>
                  <a:cubicBezTo>
                    <a:pt x="581" y="91"/>
                    <a:pt x="562" y="44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 rot="10800000">
              <a:off x="-266945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297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7" y="29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 rot="10800000">
              <a:off x="-158807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lnTo>
                    <a:pt x="297" y="298"/>
                  </a:lnTo>
                  <a:cubicBezTo>
                    <a:pt x="297" y="133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 rot="10800000">
              <a:off x="-158807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cubicBezTo>
                    <a:pt x="166" y="301"/>
                    <a:pt x="297" y="164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 rot="10800000">
              <a:off x="-158807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lnTo>
                    <a:pt x="297" y="297"/>
                  </a:lnTo>
                  <a:cubicBezTo>
                    <a:pt x="297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 rot="10800000">
              <a:off x="-222493" y="78330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1" y="1"/>
                  </a:moveTo>
                  <a:cubicBezTo>
                    <a:pt x="131" y="1"/>
                    <a:pt x="0" y="137"/>
                    <a:pt x="0" y="303"/>
                  </a:cubicBezTo>
                  <a:cubicBezTo>
                    <a:pt x="0" y="468"/>
                    <a:pt x="131" y="599"/>
                    <a:pt x="301" y="599"/>
                  </a:cubicBezTo>
                  <a:cubicBezTo>
                    <a:pt x="466" y="599"/>
                    <a:pt x="599" y="468"/>
                    <a:pt x="599" y="303"/>
                  </a:cubicBezTo>
                  <a:cubicBezTo>
                    <a:pt x="599" y="137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 rot="10800000">
              <a:off x="-266945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cubicBezTo>
                    <a:pt x="1" y="164"/>
                    <a:pt x="133" y="301"/>
                    <a:pt x="297" y="301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 rot="10800000">
              <a:off x="-266945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297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7" y="297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 rot="10800000">
              <a:off x="-222493" y="612617"/>
              <a:ext cx="38149" cy="50908"/>
            </a:xfrm>
            <a:custGeom>
              <a:rect b="b" l="l" r="r" t="t"/>
              <a:pathLst>
                <a:path extrusionOk="0" h="595" w="599">
                  <a:moveTo>
                    <a:pt x="301" y="0"/>
                  </a:moveTo>
                  <a:cubicBezTo>
                    <a:pt x="131" y="0"/>
                    <a:pt x="0" y="133"/>
                    <a:pt x="0" y="297"/>
                  </a:cubicBezTo>
                  <a:cubicBezTo>
                    <a:pt x="0" y="462"/>
                    <a:pt x="131" y="595"/>
                    <a:pt x="301" y="595"/>
                  </a:cubicBezTo>
                  <a:cubicBezTo>
                    <a:pt x="466" y="595"/>
                    <a:pt x="599" y="462"/>
                    <a:pt x="599" y="297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 rot="10800000">
              <a:off x="-266945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1"/>
                  </a:moveTo>
                  <a:cubicBezTo>
                    <a:pt x="1" y="170"/>
                    <a:pt x="133" y="303"/>
                    <a:pt x="297" y="303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 rot="10800000">
              <a:off x="-158807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0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 rot="10800000">
              <a:off x="-158807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 rot="10800000">
              <a:off x="-266945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297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7" y="302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 rot="10800000">
              <a:off x="-222493" y="441498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301" y="1"/>
                  </a:moveTo>
                  <a:cubicBezTo>
                    <a:pt x="131" y="1"/>
                    <a:pt x="0" y="133"/>
                    <a:pt x="0" y="298"/>
                  </a:cubicBezTo>
                  <a:cubicBezTo>
                    <a:pt x="0" y="464"/>
                    <a:pt x="131" y="601"/>
                    <a:pt x="301" y="601"/>
                  </a:cubicBezTo>
                  <a:cubicBezTo>
                    <a:pt x="466" y="601"/>
                    <a:pt x="599" y="464"/>
                    <a:pt x="599" y="298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 rot="10800000">
              <a:off x="-158807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 rot="10800000">
              <a:off x="-158807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1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 rot="10800000">
              <a:off x="-266945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7" y="302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 rot="10800000">
              <a:off x="-266945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6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 rot="10800000">
              <a:off x="-266945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297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7" y="30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 rot="10800000">
              <a:off x="-158807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 rot="10800000">
              <a:off x="-158807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 rot="10800000">
              <a:off x="-266945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 rot="10800000">
              <a:off x="-222493" y="270893"/>
              <a:ext cx="38149" cy="51250"/>
            </a:xfrm>
            <a:custGeom>
              <a:rect b="b" l="l" r="r" t="t"/>
              <a:pathLst>
                <a:path extrusionOk="0" h="599" w="599">
                  <a:moveTo>
                    <a:pt x="301" y="0"/>
                  </a:moveTo>
                  <a:cubicBezTo>
                    <a:pt x="131" y="0"/>
                    <a:pt x="0" y="132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2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 rot="10800000">
              <a:off x="-266945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5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 rot="10800000">
              <a:off x="-158807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 rot="10800000">
              <a:off x="-266945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 rot="10800000">
              <a:off x="-158807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 rot="10800000">
              <a:off x="-222493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301" y="0"/>
                  </a:moveTo>
                  <a:cubicBezTo>
                    <a:pt x="131" y="0"/>
                    <a:pt x="0" y="133"/>
                    <a:pt x="0" y="298"/>
                  </a:cubicBezTo>
                  <a:cubicBezTo>
                    <a:pt x="0" y="463"/>
                    <a:pt x="131" y="600"/>
                    <a:pt x="301" y="600"/>
                  </a:cubicBezTo>
                  <a:cubicBezTo>
                    <a:pt x="466" y="600"/>
                    <a:pt x="599" y="463"/>
                    <a:pt x="599" y="298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 rot="10800000">
              <a:off x="-222493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1" y="1"/>
                  </a:moveTo>
                  <a:cubicBezTo>
                    <a:pt x="131" y="1"/>
                    <a:pt x="0" y="133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 rot="10800000">
              <a:off x="-266945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 rot="10800000">
              <a:off x="-158807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 rot="10800000">
              <a:off x="-139892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 rot="10800000">
              <a:off x="-95441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7"/>
                    <a:pt x="1" y="303"/>
                  </a:cubicBezTo>
                  <a:cubicBezTo>
                    <a:pt x="1" y="468"/>
                    <a:pt x="133" y="599"/>
                    <a:pt x="298" y="599"/>
                  </a:cubicBezTo>
                  <a:cubicBezTo>
                    <a:pt x="468" y="599"/>
                    <a:pt x="600" y="468"/>
                    <a:pt x="600" y="303"/>
                  </a:cubicBezTo>
                  <a:cubicBezTo>
                    <a:pt x="600" y="137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 rot="10800000">
              <a:off x="-139892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cubicBezTo>
                    <a:pt x="0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 rot="10800000">
              <a:off x="-31818" y="723588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lnTo>
                    <a:pt x="298" y="297"/>
                  </a:lnTo>
                  <a:cubicBezTo>
                    <a:pt x="298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 rot="10800000">
              <a:off x="-139892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298" y="0"/>
                  </a:moveTo>
                  <a:cubicBezTo>
                    <a:pt x="133" y="0"/>
                    <a:pt x="0" y="131"/>
                    <a:pt x="0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 rot="10800000">
              <a:off x="-139892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0" y="1"/>
                  </a:moveTo>
                  <a:cubicBezTo>
                    <a:pt x="0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 rot="10800000">
              <a:off x="-31818" y="69774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8" y="170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 rot="10800000">
              <a:off x="-31818" y="55246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0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 rot="10800000">
              <a:off x="-95441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298" y="0"/>
                  </a:moveTo>
                  <a:cubicBezTo>
                    <a:pt x="133" y="0"/>
                    <a:pt x="1" y="133"/>
                    <a:pt x="1" y="297"/>
                  </a:cubicBezTo>
                  <a:cubicBezTo>
                    <a:pt x="1" y="462"/>
                    <a:pt x="133" y="595"/>
                    <a:pt x="298" y="595"/>
                  </a:cubicBezTo>
                  <a:cubicBezTo>
                    <a:pt x="468" y="595"/>
                    <a:pt x="600" y="462"/>
                    <a:pt x="600" y="297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 rot="10800000">
              <a:off x="-139892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298" y="0"/>
                  </a:moveTo>
                  <a:cubicBezTo>
                    <a:pt x="133" y="0"/>
                    <a:pt x="0" y="133"/>
                    <a:pt x="0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 rot="10800000">
              <a:off x="-139892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1"/>
                  </a:moveTo>
                  <a:cubicBezTo>
                    <a:pt x="133" y="1"/>
                    <a:pt x="0" y="136"/>
                    <a:pt x="0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 rot="10800000">
              <a:off x="-139892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cubicBezTo>
                    <a:pt x="0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 rot="10800000">
              <a:off x="-31818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1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 rot="10800000">
              <a:off x="-95441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cubicBezTo>
                    <a:pt x="1" y="464"/>
                    <a:pt x="133" y="601"/>
                    <a:pt x="298" y="601"/>
                  </a:cubicBezTo>
                  <a:cubicBezTo>
                    <a:pt x="468" y="601"/>
                    <a:pt x="600" y="464"/>
                    <a:pt x="600" y="298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 rot="10800000">
              <a:off x="-31818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 rot="10800000">
              <a:off x="-139892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298" y="1"/>
                  </a:moveTo>
                  <a:cubicBezTo>
                    <a:pt x="133" y="1"/>
                    <a:pt x="0" y="138"/>
                    <a:pt x="0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 rot="10800000">
              <a:off x="-31818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10800000">
              <a:off x="-139892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0" y="1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 rot="10800000">
              <a:off x="-95441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2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 rot="10800000">
              <a:off x="-31818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 rot="10800000">
              <a:off x="-31818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 rot="10800000">
              <a:off x="-139892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cubicBezTo>
                    <a:pt x="0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 rot="10800000">
              <a:off x="-31818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10800000">
              <a:off x="-95441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8" y="600"/>
                    <a:pt x="600" y="463"/>
                    <a:pt x="600" y="298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 rot="10800000">
              <a:off x="-139892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0"/>
                  </a:moveTo>
                  <a:cubicBezTo>
                    <a:pt x="133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 rot="10800000">
              <a:off x="-31818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 rot="10800000">
              <a:off x="-95441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 rot="10800000">
              <a:off x="-139892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 rot="10800000">
              <a:off x="-12840" y="723588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302" y="0"/>
                  </a:moveTo>
                  <a:cubicBezTo>
                    <a:pt x="137" y="0"/>
                    <a:pt x="0" y="131"/>
                    <a:pt x="0" y="297"/>
                  </a:cubicBezTo>
                  <a:lnTo>
                    <a:pt x="302" y="297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 rot="10800000">
              <a:off x="95299" y="723588"/>
              <a:ext cx="637" cy="428"/>
            </a:xfrm>
            <a:custGeom>
              <a:rect b="b" l="l" r="r" t="t"/>
              <a:pathLst>
                <a:path extrusionOk="0" h="5" w="10">
                  <a:moveTo>
                    <a:pt x="10" y="0"/>
                  </a:moveTo>
                  <a:cubicBezTo>
                    <a:pt x="5" y="0"/>
                    <a:pt x="5" y="5"/>
                    <a:pt x="1" y="5"/>
                  </a:cubicBezTo>
                  <a:lnTo>
                    <a:pt x="10" y="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 rot="10800000">
              <a:off x="31548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297" y="0"/>
                  </a:moveTo>
                  <a:cubicBezTo>
                    <a:pt x="132" y="0"/>
                    <a:pt x="1" y="133"/>
                    <a:pt x="1" y="297"/>
                  </a:cubicBezTo>
                  <a:cubicBezTo>
                    <a:pt x="1" y="462"/>
                    <a:pt x="132" y="595"/>
                    <a:pt x="297" y="595"/>
                  </a:cubicBezTo>
                  <a:cubicBezTo>
                    <a:pt x="462" y="595"/>
                    <a:pt x="599" y="462"/>
                    <a:pt x="599" y="297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 rot="10800000">
              <a:off x="-12840" y="552469"/>
              <a:ext cx="19234" cy="25925"/>
            </a:xfrm>
            <a:custGeom>
              <a:rect b="b" l="l" r="r" t="t"/>
              <a:pathLst>
                <a:path extrusionOk="0" h="303" w="302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 rot="10800000">
              <a:off x="-12840" y="697749"/>
              <a:ext cx="19234" cy="25925"/>
            </a:xfrm>
            <a:custGeom>
              <a:rect b="b" l="l" r="r" t="t"/>
              <a:pathLst>
                <a:path extrusionOk="0" h="303" w="302">
                  <a:moveTo>
                    <a:pt x="0" y="1"/>
                  </a:moveTo>
                  <a:cubicBezTo>
                    <a:pt x="0" y="170"/>
                    <a:pt x="137" y="303"/>
                    <a:pt x="302" y="303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 rot="10800000">
              <a:off x="95298" y="697749"/>
              <a:ext cx="18915" cy="25925"/>
            </a:xfrm>
            <a:custGeom>
              <a:rect b="b" l="l" r="r" t="t"/>
              <a:pathLst>
                <a:path extrusionOk="0" h="303" w="297">
                  <a:moveTo>
                    <a:pt x="288" y="1"/>
                  </a:moveTo>
                  <a:cubicBezTo>
                    <a:pt x="189" y="81"/>
                    <a:pt x="94" y="166"/>
                    <a:pt x="0" y="246"/>
                  </a:cubicBezTo>
                  <a:lnTo>
                    <a:pt x="0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 rot="10800000">
              <a:off x="95298" y="552469"/>
              <a:ext cx="18915" cy="25925"/>
            </a:xfrm>
            <a:custGeom>
              <a:rect b="b" l="l" r="r" t="t"/>
              <a:pathLst>
                <a:path extrusionOk="0" h="303" w="297">
                  <a:moveTo>
                    <a:pt x="0" y="0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 rot="10800000">
              <a:off x="-12840" y="381864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 rot="10800000">
              <a:off x="-12840" y="527143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 rot="10800000">
              <a:off x="95298" y="527143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 rot="10800000">
              <a:off x="95298" y="381864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1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 rot="10800000">
              <a:off x="31548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1"/>
                  </a:moveTo>
                  <a:cubicBezTo>
                    <a:pt x="132" y="1"/>
                    <a:pt x="1" y="133"/>
                    <a:pt x="1" y="298"/>
                  </a:cubicBezTo>
                  <a:cubicBezTo>
                    <a:pt x="1" y="464"/>
                    <a:pt x="132" y="601"/>
                    <a:pt x="297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 rot="10800000">
              <a:off x="31548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7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 rot="10800000">
              <a:off x="95298" y="211087"/>
              <a:ext cx="18915" cy="26010"/>
            </a:xfrm>
            <a:custGeom>
              <a:rect b="b" l="l" r="r" t="t"/>
              <a:pathLst>
                <a:path extrusionOk="0" h="304" w="297">
                  <a:moveTo>
                    <a:pt x="0" y="1"/>
                  </a:moveTo>
                  <a:lnTo>
                    <a:pt x="0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 rot="10800000">
              <a:off x="-12840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 rot="10800000">
              <a:off x="95298" y="356367"/>
              <a:ext cx="18915" cy="25582"/>
            </a:xfrm>
            <a:custGeom>
              <a:rect b="b" l="l" r="r" t="t"/>
              <a:pathLst>
                <a:path extrusionOk="0" h="299" w="297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 rot="10800000">
              <a:off x="-12840" y="356367"/>
              <a:ext cx="19234" cy="25582"/>
            </a:xfrm>
            <a:custGeom>
              <a:rect b="b" l="l" r="r" t="t"/>
              <a:pathLst>
                <a:path extrusionOk="0" h="299" w="302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 rot="10800000">
              <a:off x="95298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 rot="10800000">
              <a:off x="-12840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 rot="10800000">
              <a:off x="-12840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 rot="10800000">
              <a:off x="95298" y="185762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 rot="10800000">
              <a:off x="31548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 rot="10800000">
              <a:off x="3154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 rot="10800000">
              <a:off x="-12840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 rot="10800000">
              <a:off x="95298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 rot="10800000">
              <a:off x="222287" y="552469"/>
              <a:ext cx="19043" cy="17026"/>
            </a:xfrm>
            <a:custGeom>
              <a:rect b="b" l="l" r="r" t="t"/>
              <a:pathLst>
                <a:path extrusionOk="0" h="199" w="299">
                  <a:moveTo>
                    <a:pt x="223" y="0"/>
                  </a:moveTo>
                  <a:cubicBezTo>
                    <a:pt x="148" y="62"/>
                    <a:pt x="72" y="127"/>
                    <a:pt x="1" y="194"/>
                  </a:cubicBezTo>
                  <a:lnTo>
                    <a:pt x="1" y="198"/>
                  </a:lnTo>
                  <a:lnTo>
                    <a:pt x="299" y="198"/>
                  </a:lnTo>
                  <a:cubicBezTo>
                    <a:pt x="299" y="118"/>
                    <a:pt x="270" y="52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 rot="10800000">
              <a:off x="158665" y="612617"/>
              <a:ext cx="29169" cy="36363"/>
            </a:xfrm>
            <a:custGeom>
              <a:rect b="b" l="l" r="r" t="t"/>
              <a:pathLst>
                <a:path extrusionOk="0" h="425" w="458">
                  <a:moveTo>
                    <a:pt x="425" y="0"/>
                  </a:moveTo>
                  <a:cubicBezTo>
                    <a:pt x="284" y="122"/>
                    <a:pt x="142" y="250"/>
                    <a:pt x="1" y="377"/>
                  </a:cubicBezTo>
                  <a:cubicBezTo>
                    <a:pt x="48" y="405"/>
                    <a:pt x="100" y="425"/>
                    <a:pt x="157" y="425"/>
                  </a:cubicBezTo>
                  <a:cubicBezTo>
                    <a:pt x="321" y="425"/>
                    <a:pt x="458" y="292"/>
                    <a:pt x="458" y="127"/>
                  </a:cubicBezTo>
                  <a:cubicBezTo>
                    <a:pt x="458" y="81"/>
                    <a:pt x="444" y="38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 rot="10800000">
              <a:off x="114149" y="697749"/>
              <a:ext cx="3694" cy="4877"/>
            </a:xfrm>
            <a:custGeom>
              <a:rect b="b" l="l" r="r" t="t"/>
              <a:pathLst>
                <a:path extrusionOk="0" h="57" w="58">
                  <a:moveTo>
                    <a:pt x="57" y="0"/>
                  </a:moveTo>
                  <a:cubicBezTo>
                    <a:pt x="38" y="14"/>
                    <a:pt x="20" y="28"/>
                    <a:pt x="1" y="47"/>
                  </a:cubicBezTo>
                  <a:cubicBezTo>
                    <a:pt x="20" y="47"/>
                    <a:pt x="38" y="57"/>
                    <a:pt x="57" y="57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 rot="10800000">
              <a:off x="114149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 rot="10800000">
              <a:off x="114149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 rot="10800000">
              <a:off x="222287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 rot="10800000">
              <a:off x="114149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 rot="10800000">
              <a:off x="158664" y="441498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cubicBezTo>
                    <a:pt x="0" y="464"/>
                    <a:pt x="133" y="601"/>
                    <a:pt x="298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 rot="10800000">
              <a:off x="222287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1"/>
                  </a:moveTo>
                  <a:lnTo>
                    <a:pt x="1" y="302"/>
                  </a:lnTo>
                  <a:lnTo>
                    <a:pt x="299" y="302"/>
                  </a:lnTo>
                  <a:cubicBezTo>
                    <a:pt x="299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 rot="10800000">
              <a:off x="222287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9" y="303"/>
                  </a:lnTo>
                  <a:cubicBezTo>
                    <a:pt x="299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 rot="10800000">
              <a:off x="114149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 rot="10800000">
              <a:off x="114149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 rot="10800000">
              <a:off x="222287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 rot="10800000">
              <a:off x="158664" y="270893"/>
              <a:ext cx="38149" cy="51250"/>
            </a:xfrm>
            <a:custGeom>
              <a:rect b="b" l="l" r="r" t="t"/>
              <a:pathLst>
                <a:path extrusionOk="0" h="599" w="599">
                  <a:moveTo>
                    <a:pt x="298" y="0"/>
                  </a:moveTo>
                  <a:cubicBezTo>
                    <a:pt x="133" y="0"/>
                    <a:pt x="0" y="132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 rot="10800000">
              <a:off x="222287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 rot="10800000">
              <a:off x="158664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 rot="10800000">
              <a:off x="222287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9" y="301"/>
                  </a:lnTo>
                  <a:cubicBezTo>
                    <a:pt x="299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 rot="10800000">
              <a:off x="114149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 rot="10800000">
              <a:off x="114149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 rot="10800000">
              <a:off x="222287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 rot="10800000">
              <a:off x="158664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 rot="10800000">
              <a:off x="114149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 rot="10800000">
              <a:off x="241266" y="552469"/>
              <a:ext cx="64" cy="513"/>
            </a:xfrm>
            <a:custGeom>
              <a:rect b="b" l="l" r="r" t="t"/>
              <a:pathLst>
                <a:path extrusionOk="0" h="6" w="1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 rot="10800000">
              <a:off x="349339" y="381864"/>
              <a:ext cx="18979" cy="25069"/>
            </a:xfrm>
            <a:custGeom>
              <a:rect b="b" l="l" r="r" t="t"/>
              <a:pathLst>
                <a:path extrusionOk="0" h="293" w="298">
                  <a:moveTo>
                    <a:pt x="33" y="1"/>
                  </a:moveTo>
                  <a:cubicBezTo>
                    <a:pt x="24" y="10"/>
                    <a:pt x="10" y="20"/>
                    <a:pt x="1" y="29"/>
                  </a:cubicBezTo>
                  <a:lnTo>
                    <a:pt x="1" y="293"/>
                  </a:lnTo>
                  <a:lnTo>
                    <a:pt x="297" y="293"/>
                  </a:lnTo>
                  <a:cubicBezTo>
                    <a:pt x="297" y="138"/>
                    <a:pt x="184" y="20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 rot="10800000">
              <a:off x="285653" y="441498"/>
              <a:ext cx="36748" cy="47315"/>
            </a:xfrm>
            <a:custGeom>
              <a:rect b="b" l="l" r="r" t="t"/>
              <a:pathLst>
                <a:path extrusionOk="0" h="553" w="577">
                  <a:moveTo>
                    <a:pt x="431" y="0"/>
                  </a:moveTo>
                  <a:cubicBezTo>
                    <a:pt x="289" y="122"/>
                    <a:pt x="148" y="250"/>
                    <a:pt x="1" y="373"/>
                  </a:cubicBezTo>
                  <a:cubicBezTo>
                    <a:pt x="48" y="477"/>
                    <a:pt x="152" y="553"/>
                    <a:pt x="275" y="553"/>
                  </a:cubicBezTo>
                  <a:cubicBezTo>
                    <a:pt x="440" y="553"/>
                    <a:pt x="577" y="416"/>
                    <a:pt x="577" y="250"/>
                  </a:cubicBezTo>
                  <a:cubicBezTo>
                    <a:pt x="577" y="142"/>
                    <a:pt x="516" y="52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 rot="10800000">
              <a:off x="241265" y="527143"/>
              <a:ext cx="14075" cy="25411"/>
            </a:xfrm>
            <a:custGeom>
              <a:rect b="b" l="l" r="r" t="t"/>
              <a:pathLst>
                <a:path extrusionOk="0" h="297" w="221">
                  <a:moveTo>
                    <a:pt x="221" y="0"/>
                  </a:moveTo>
                  <a:cubicBezTo>
                    <a:pt x="146" y="62"/>
                    <a:pt x="70" y="127"/>
                    <a:pt x="0" y="194"/>
                  </a:cubicBezTo>
                  <a:cubicBezTo>
                    <a:pt x="51" y="255"/>
                    <a:pt x="131" y="297"/>
                    <a:pt x="221" y="297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 rot="10800000">
              <a:off x="241265" y="381864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1"/>
                  </a:moveTo>
                  <a:cubicBezTo>
                    <a:pt x="138" y="1"/>
                    <a:pt x="1" y="136"/>
                    <a:pt x="1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 rot="10800000">
              <a:off x="349339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 rot="10800000">
              <a:off x="241265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8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 rot="10800000">
              <a:off x="349339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 rot="10800000">
              <a:off x="285653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2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 rot="10800000">
              <a:off x="241265" y="356367"/>
              <a:ext cx="19234" cy="25582"/>
            </a:xfrm>
            <a:custGeom>
              <a:rect b="b" l="l" r="r" t="t"/>
              <a:pathLst>
                <a:path extrusionOk="0" h="299" w="302">
                  <a:moveTo>
                    <a:pt x="1" y="1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 rot="10800000">
              <a:off x="241265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 rot="10800000">
              <a:off x="349339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 rot="10800000">
              <a:off x="285653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 rot="10800000">
              <a:off x="241265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1" y="0"/>
                  </a:moveTo>
                  <a:cubicBezTo>
                    <a:pt x="1" y="165"/>
                    <a:pt x="138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 rot="10800000">
              <a:off x="349339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 rot="10800000">
              <a:off x="285653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 rot="10800000">
              <a:off x="349339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 rot="10800000">
              <a:off x="241265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 rot="10800000">
              <a:off x="368254" y="381864"/>
              <a:ext cx="19297" cy="22673"/>
            </a:xfrm>
            <a:custGeom>
              <a:rect b="b" l="l" r="r" t="t"/>
              <a:pathLst>
                <a:path extrusionOk="0" h="265" w="303">
                  <a:moveTo>
                    <a:pt x="303" y="1"/>
                  </a:moveTo>
                  <a:cubicBezTo>
                    <a:pt x="203" y="81"/>
                    <a:pt x="105" y="166"/>
                    <a:pt x="5" y="247"/>
                  </a:cubicBezTo>
                  <a:cubicBezTo>
                    <a:pt x="5" y="251"/>
                    <a:pt x="0" y="256"/>
                    <a:pt x="0" y="265"/>
                  </a:cubicBezTo>
                  <a:lnTo>
                    <a:pt x="303" y="2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 rot="10800000">
              <a:off x="412706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 rot="10800000">
              <a:off x="476392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 rot="10800000">
              <a:off x="368254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 rot="10800000">
              <a:off x="368254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 rot="10800000">
              <a:off x="41270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 rot="10800000">
              <a:off x="476392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 rot="10800000">
              <a:off x="368254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 rot="10800000">
              <a:off x="476392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 rot="10800000">
              <a:off x="368254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 rot="10800000">
              <a:off x="368254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 rot="10800000">
              <a:off x="41270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 rot="10800000">
              <a:off x="476392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 rot="10800000">
              <a:off x="495306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1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 rot="10800000">
              <a:off x="603444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1" y="0"/>
                  </a:moveTo>
                  <a:lnTo>
                    <a:pt x="1" y="301"/>
                  </a:lnTo>
                  <a:lnTo>
                    <a:pt x="302" y="301"/>
                  </a:lnTo>
                  <a:cubicBezTo>
                    <a:pt x="302" y="136"/>
                    <a:pt x="170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 rot="10800000">
              <a:off x="495306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 rot="10800000">
              <a:off x="495306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7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 rot="10800000">
              <a:off x="539694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2" y="0"/>
                    <a:pt x="0" y="133"/>
                    <a:pt x="0" y="298"/>
                  </a:cubicBezTo>
                  <a:cubicBezTo>
                    <a:pt x="0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 rot="10800000">
              <a:off x="495306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7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 rot="10800000">
              <a:off x="603444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lnTo>
                    <a:pt x="1" y="298"/>
                  </a:lnTo>
                  <a:cubicBezTo>
                    <a:pt x="170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 rot="10800000">
              <a:off x="539694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2" y="1"/>
                    <a:pt x="0" y="133"/>
                    <a:pt x="0" y="297"/>
                  </a:cubicBezTo>
                  <a:cubicBezTo>
                    <a:pt x="0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 rot="10800000">
              <a:off x="667065" y="100117"/>
              <a:ext cx="37639" cy="40470"/>
            </a:xfrm>
            <a:custGeom>
              <a:rect b="b" l="l" r="r" t="t"/>
              <a:pathLst>
                <a:path extrusionOk="0" h="473" w="591">
                  <a:moveTo>
                    <a:pt x="534" y="0"/>
                  </a:moveTo>
                  <a:cubicBezTo>
                    <a:pt x="359" y="76"/>
                    <a:pt x="181" y="142"/>
                    <a:pt x="1" y="207"/>
                  </a:cubicBezTo>
                  <a:cubicBezTo>
                    <a:pt x="20" y="353"/>
                    <a:pt x="142" y="472"/>
                    <a:pt x="294" y="472"/>
                  </a:cubicBezTo>
                  <a:cubicBezTo>
                    <a:pt x="458" y="472"/>
                    <a:pt x="590" y="335"/>
                    <a:pt x="590" y="170"/>
                  </a:cubicBezTo>
                  <a:cubicBezTo>
                    <a:pt x="590" y="104"/>
                    <a:pt x="566" y="48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 rot="10800000">
              <a:off x="730433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 rot="10800000">
              <a:off x="622613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9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9" y="30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7"/>
            <p:cNvSpPr/>
            <p:nvPr/>
          </p:nvSpPr>
          <p:spPr>
            <a:xfrm rot="10800000">
              <a:off x="730433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 rot="10800000">
              <a:off x="667065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 rot="10800000">
              <a:off x="622613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9" y="298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 rot="10800000">
              <a:off x="749666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 rot="10800000">
              <a:off x="857549" y="40482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9" y="1"/>
                  </a:moveTo>
                  <a:cubicBezTo>
                    <a:pt x="15" y="1"/>
                    <a:pt x="5" y="1"/>
                    <a:pt x="1" y="5"/>
                  </a:cubicBezTo>
                  <a:lnTo>
                    <a:pt x="1" y="297"/>
                  </a:lnTo>
                  <a:lnTo>
                    <a:pt x="302" y="297"/>
                  </a:lnTo>
                  <a:cubicBezTo>
                    <a:pt x="302" y="138"/>
                    <a:pt x="175" y="10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 rot="10800000">
              <a:off x="857549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 rot="10800000">
              <a:off x="749666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 rot="10800000">
              <a:off x="79411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 rot="10800000">
              <a:off x="876718" y="40482"/>
              <a:ext cx="18979" cy="25069"/>
            </a:xfrm>
            <a:custGeom>
              <a:rect b="b" l="l" r="r" t="t"/>
              <a:pathLst>
                <a:path extrusionOk="0" h="293" w="298">
                  <a:moveTo>
                    <a:pt x="298" y="0"/>
                  </a:moveTo>
                  <a:cubicBezTo>
                    <a:pt x="270" y="0"/>
                    <a:pt x="237" y="9"/>
                    <a:pt x="203" y="9"/>
                  </a:cubicBezTo>
                  <a:cubicBezTo>
                    <a:pt x="85" y="52"/>
                    <a:pt x="0" y="161"/>
                    <a:pt x="0" y="292"/>
                  </a:cubicBezTo>
                  <a:lnTo>
                    <a:pt x="298" y="2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 rot="10800000">
              <a:off x="984538" y="40482"/>
              <a:ext cx="19297" cy="16171"/>
            </a:xfrm>
            <a:custGeom>
              <a:rect b="b" l="l" r="r" t="t"/>
              <a:pathLst>
                <a:path extrusionOk="0" h="189" w="303">
                  <a:moveTo>
                    <a:pt x="1" y="0"/>
                  </a:moveTo>
                  <a:lnTo>
                    <a:pt x="1" y="188"/>
                  </a:lnTo>
                  <a:lnTo>
                    <a:pt x="303" y="188"/>
                  </a:lnTo>
                  <a:cubicBezTo>
                    <a:pt x="303" y="114"/>
                    <a:pt x="274" y="51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 rot="10800000">
              <a:off x="921170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8" y="1"/>
                    <a:pt x="1" y="133"/>
                    <a:pt x="1" y="297"/>
                  </a:cubicBezTo>
                  <a:cubicBezTo>
                    <a:pt x="1" y="462"/>
                    <a:pt x="138" y="599"/>
                    <a:pt x="303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 rot="10800000">
              <a:off x="876718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 rot="10800000">
              <a:off x="984538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 rot="10800000">
              <a:off x="1003771" y="40482"/>
              <a:ext cx="18915" cy="16684"/>
            </a:xfrm>
            <a:custGeom>
              <a:rect b="b" l="l" r="r" t="t"/>
              <a:pathLst>
                <a:path extrusionOk="0" h="195" w="297">
                  <a:moveTo>
                    <a:pt x="75" y="1"/>
                  </a:moveTo>
                  <a:cubicBezTo>
                    <a:pt x="28" y="53"/>
                    <a:pt x="0" y="120"/>
                    <a:pt x="0" y="194"/>
                  </a:cubicBezTo>
                  <a:lnTo>
                    <a:pt x="297" y="194"/>
                  </a:lnTo>
                  <a:lnTo>
                    <a:pt x="297" y="6"/>
                  </a:lnTo>
                  <a:cubicBezTo>
                    <a:pt x="222" y="6"/>
                    <a:pt x="151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 rot="10800000">
              <a:off x="1111590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 rot="10800000">
              <a:off x="1048159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303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3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 rot="10800000">
              <a:off x="1003771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cubicBezTo>
                    <a:pt x="0" y="166"/>
                    <a:pt x="131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 rot="10800000">
              <a:off x="1111590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 rot="10800000">
              <a:off x="1130760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 rot="10800000">
              <a:off x="1238579" y="40482"/>
              <a:ext cx="19361" cy="25839"/>
            </a:xfrm>
            <a:custGeom>
              <a:rect b="b" l="l" r="r" t="t"/>
              <a:pathLst>
                <a:path extrusionOk="0" h="302" w="304">
                  <a:moveTo>
                    <a:pt x="1" y="0"/>
                  </a:moveTo>
                  <a:lnTo>
                    <a:pt x="1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 rot="10800000">
              <a:off x="1175275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 rot="10800000">
              <a:off x="1130760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 rot="10800000">
              <a:off x="1238579" y="15071"/>
              <a:ext cx="19361" cy="25497"/>
            </a:xfrm>
            <a:custGeom>
              <a:rect b="b" l="l" r="r" t="t"/>
              <a:pathLst>
                <a:path extrusionOk="0" h="298" w="304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 rot="10800000">
              <a:off x="1365950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 rot="10800000">
              <a:off x="1257876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297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 rot="10800000">
              <a:off x="1306531" y="100117"/>
              <a:ext cx="33054" cy="20363"/>
            </a:xfrm>
            <a:custGeom>
              <a:rect b="b" l="l" r="r" t="t"/>
              <a:pathLst>
                <a:path extrusionOk="0" h="238" w="519">
                  <a:moveTo>
                    <a:pt x="1" y="1"/>
                  </a:moveTo>
                  <a:lnTo>
                    <a:pt x="1" y="1"/>
                  </a:lnTo>
                  <a:cubicBezTo>
                    <a:pt x="29" y="133"/>
                    <a:pt x="142" y="237"/>
                    <a:pt x="288" y="237"/>
                  </a:cubicBezTo>
                  <a:cubicBezTo>
                    <a:pt x="382" y="237"/>
                    <a:pt x="462" y="190"/>
                    <a:pt x="519" y="118"/>
                  </a:cubicBezTo>
                  <a:cubicBezTo>
                    <a:pt x="345" y="81"/>
                    <a:pt x="170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 rot="10800000">
              <a:off x="1302264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303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303" y="599"/>
                  </a:cubicBezTo>
                  <a:cubicBezTo>
                    <a:pt x="468" y="599"/>
                    <a:pt x="601" y="462"/>
                    <a:pt x="601" y="297"/>
                  </a:cubicBezTo>
                  <a:cubicBezTo>
                    <a:pt x="601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 rot="10800000">
              <a:off x="1257876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cubicBezTo>
                    <a:pt x="0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 rot="10800000">
              <a:off x="1365950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 rot="10800000">
              <a:off x="1384865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 rot="10800000">
              <a:off x="1492939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 rot="10800000">
              <a:off x="142931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 rot="10800000">
              <a:off x="1492939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 rot="10800000">
              <a:off x="1384865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2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 rot="10800000">
              <a:off x="142931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 rot="10800000">
              <a:off x="1620055" y="211088"/>
              <a:ext cx="18915" cy="7358"/>
            </a:xfrm>
            <a:custGeom>
              <a:rect b="b" l="l" r="r" t="t"/>
              <a:pathLst>
                <a:path extrusionOk="0" h="86" w="297">
                  <a:moveTo>
                    <a:pt x="0" y="0"/>
                  </a:moveTo>
                  <a:lnTo>
                    <a:pt x="0" y="85"/>
                  </a:lnTo>
                  <a:lnTo>
                    <a:pt x="297" y="85"/>
                  </a:lnTo>
                  <a:lnTo>
                    <a:pt x="297" y="70"/>
                  </a:lnTo>
                  <a:cubicBezTo>
                    <a:pt x="198" y="47"/>
                    <a:pt x="99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 rot="10800000">
              <a:off x="1511917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 rot="10800000">
              <a:off x="1620055" y="185762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 rot="10800000">
              <a:off x="1556305" y="100117"/>
              <a:ext cx="38276" cy="51422"/>
            </a:xfrm>
            <a:custGeom>
              <a:rect b="b" l="l" r="r" t="t"/>
              <a:pathLst>
                <a:path extrusionOk="0" h="601" w="601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 rot="10800000">
              <a:off x="1620055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 rot="10800000">
              <a:off x="1620055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 rot="10800000">
              <a:off x="1556305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 rot="10800000">
              <a:off x="1511917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 rot="10800000">
              <a:off x="1638906" y="211088"/>
              <a:ext cx="19361" cy="12235"/>
            </a:xfrm>
            <a:custGeom>
              <a:rect b="b" l="l" r="r" t="t"/>
              <a:pathLst>
                <a:path extrusionOk="0" h="143" w="304">
                  <a:moveTo>
                    <a:pt x="44" y="1"/>
                  </a:moveTo>
                  <a:cubicBezTo>
                    <a:pt x="20" y="42"/>
                    <a:pt x="1" y="90"/>
                    <a:pt x="1" y="142"/>
                  </a:cubicBezTo>
                  <a:lnTo>
                    <a:pt x="303" y="142"/>
                  </a:lnTo>
                  <a:lnTo>
                    <a:pt x="303" y="57"/>
                  </a:lnTo>
                  <a:cubicBezTo>
                    <a:pt x="214" y="38"/>
                    <a:pt x="129" y="19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 rot="10800000">
              <a:off x="1747044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 rot="10800000">
              <a:off x="1747044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 rot="10800000">
              <a:off x="1747044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 rot="10800000">
              <a:off x="1638906" y="40482"/>
              <a:ext cx="19361" cy="25839"/>
            </a:xfrm>
            <a:custGeom>
              <a:rect b="b" l="l" r="r" t="t"/>
              <a:pathLst>
                <a:path extrusionOk="0" h="302" w="304">
                  <a:moveTo>
                    <a:pt x="303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 rot="10800000">
              <a:off x="1638906" y="185762"/>
              <a:ext cx="19361" cy="25411"/>
            </a:xfrm>
            <a:custGeom>
              <a:rect b="b" l="l" r="r" t="t"/>
              <a:pathLst>
                <a:path extrusionOk="0" h="297" w="304">
                  <a:moveTo>
                    <a:pt x="1" y="0"/>
                  </a:moveTo>
                  <a:cubicBezTo>
                    <a:pt x="1" y="165"/>
                    <a:pt x="138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 rot="10800000">
              <a:off x="1683421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 rot="10800000">
              <a:off x="1747044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 rot="10800000">
              <a:off x="1638906" y="15071"/>
              <a:ext cx="19361" cy="25497"/>
            </a:xfrm>
            <a:custGeom>
              <a:rect b="b" l="l" r="r" t="t"/>
              <a:pathLst>
                <a:path extrusionOk="0" h="298" w="304">
                  <a:moveTo>
                    <a:pt x="1" y="0"/>
                  </a:moveTo>
                  <a:cubicBezTo>
                    <a:pt x="1" y="166"/>
                    <a:pt x="138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 rot="10800000">
              <a:off x="1683421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 rot="10800000">
              <a:off x="1874096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 rot="10800000">
              <a:off x="1766022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7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 rot="10800000">
              <a:off x="1874096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 rot="10800000">
              <a:off x="1766022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1" y="0"/>
                  </a:moveTo>
                  <a:cubicBezTo>
                    <a:pt x="1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 rot="10800000">
              <a:off x="1766022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7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 rot="10800000">
              <a:off x="1810410" y="100117"/>
              <a:ext cx="38276" cy="51422"/>
            </a:xfrm>
            <a:custGeom>
              <a:rect b="b" l="l" r="r" t="t"/>
              <a:pathLst>
                <a:path extrusionOk="0" h="601" w="601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4" y="600"/>
                    <a:pt x="601" y="463"/>
                    <a:pt x="601" y="298"/>
                  </a:cubicBezTo>
                  <a:cubicBezTo>
                    <a:pt x="601" y="133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 rot="10800000">
              <a:off x="1874096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 rot="10800000">
              <a:off x="1766022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cubicBezTo>
                    <a:pt x="1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 rot="10800000">
              <a:off x="1874096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 rot="10800000">
              <a:off x="1810410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4" y="599"/>
                    <a:pt x="601" y="462"/>
                    <a:pt x="601" y="297"/>
                  </a:cubicBezTo>
                  <a:cubicBezTo>
                    <a:pt x="601" y="133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 rot="10800000">
              <a:off x="2001149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 rot="10800000">
              <a:off x="1940774" y="270894"/>
              <a:ext cx="32799" cy="14631"/>
            </a:xfrm>
            <a:custGeom>
              <a:rect b="b" l="l" r="r" t="t"/>
              <a:pathLst>
                <a:path extrusionOk="0" h="171" w="515">
                  <a:moveTo>
                    <a:pt x="0" y="1"/>
                  </a:moveTo>
                  <a:cubicBezTo>
                    <a:pt x="48" y="101"/>
                    <a:pt x="146" y="171"/>
                    <a:pt x="264" y="171"/>
                  </a:cubicBezTo>
                  <a:cubicBezTo>
                    <a:pt x="373" y="171"/>
                    <a:pt x="462" y="110"/>
                    <a:pt x="514" y="25"/>
                  </a:cubicBezTo>
                  <a:cubicBezTo>
                    <a:pt x="344" y="16"/>
                    <a:pt x="170" y="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 rot="10800000">
              <a:off x="1893011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 rot="10800000">
              <a:off x="2001149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 rot="10800000">
              <a:off x="1937463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 rot="10800000">
              <a:off x="1893011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 rot="10800000">
              <a:off x="2001149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 rot="10800000">
              <a:off x="1893011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 rot="10800000">
              <a:off x="2001149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 rot="10800000">
              <a:off x="1937463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10800000">
              <a:off x="1893011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10800000">
              <a:off x="2067509" y="270894"/>
              <a:ext cx="30697" cy="12920"/>
            </a:xfrm>
            <a:custGeom>
              <a:rect b="b" l="l" r="r" t="t"/>
              <a:pathLst>
                <a:path extrusionOk="0" h="151" w="482">
                  <a:moveTo>
                    <a:pt x="481" y="0"/>
                  </a:moveTo>
                  <a:cubicBezTo>
                    <a:pt x="321" y="9"/>
                    <a:pt x="161" y="24"/>
                    <a:pt x="0" y="38"/>
                  </a:cubicBezTo>
                  <a:cubicBezTo>
                    <a:pt x="52" y="103"/>
                    <a:pt x="133" y="151"/>
                    <a:pt x="227" y="151"/>
                  </a:cubicBezTo>
                  <a:cubicBezTo>
                    <a:pt x="335" y="151"/>
                    <a:pt x="429" y="85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10800000">
              <a:off x="2128201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0" y="1"/>
                  </a:moveTo>
                  <a:lnTo>
                    <a:pt x="0" y="303"/>
                  </a:lnTo>
                  <a:lnTo>
                    <a:pt x="301" y="303"/>
                  </a:lnTo>
                  <a:cubicBezTo>
                    <a:pt x="301" y="138"/>
                    <a:pt x="17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10800000">
              <a:off x="2020063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1" y="1"/>
                  </a:moveTo>
                  <a:cubicBezTo>
                    <a:pt x="136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 rot="10800000">
              <a:off x="2128201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lnTo>
                    <a:pt x="0" y="297"/>
                  </a:lnTo>
                  <a:cubicBezTo>
                    <a:pt x="170" y="297"/>
                    <a:pt x="301" y="165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 rot="10800000">
              <a:off x="2020063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6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 rot="10800000">
              <a:off x="2020063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 rot="10800000">
              <a:off x="2128201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7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 rot="10800000">
              <a:off x="2064833" y="100117"/>
              <a:ext cx="37894" cy="51422"/>
            </a:xfrm>
            <a:custGeom>
              <a:rect b="b" l="l" r="r" t="t"/>
              <a:pathLst>
                <a:path extrusionOk="0" h="601" w="595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594" y="463"/>
                    <a:pt x="594" y="298"/>
                  </a:cubicBezTo>
                  <a:cubicBezTo>
                    <a:pt x="594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 rot="10800000">
              <a:off x="2064833" y="-70488"/>
              <a:ext cx="37894" cy="51336"/>
            </a:xfrm>
            <a:custGeom>
              <a:rect b="b" l="l" r="r" t="t"/>
              <a:pathLst>
                <a:path extrusionOk="0" h="600" w="595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594" y="462"/>
                    <a:pt x="594" y="297"/>
                  </a:cubicBezTo>
                  <a:cubicBezTo>
                    <a:pt x="594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 rot="10800000">
              <a:off x="2128201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lnTo>
                    <a:pt x="0" y="298"/>
                  </a:lnTo>
                  <a:cubicBezTo>
                    <a:pt x="170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 rot="10800000">
              <a:off x="2020063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 rot="10800000">
              <a:off x="2255190" y="211088"/>
              <a:ext cx="19297" cy="23529"/>
            </a:xfrm>
            <a:custGeom>
              <a:rect b="b" l="l" r="r" t="t"/>
              <a:pathLst>
                <a:path extrusionOk="0" h="275" w="303">
                  <a:moveTo>
                    <a:pt x="122" y="0"/>
                  </a:moveTo>
                  <a:cubicBezTo>
                    <a:pt x="80" y="15"/>
                    <a:pt x="43" y="24"/>
                    <a:pt x="0" y="38"/>
                  </a:cubicBezTo>
                  <a:lnTo>
                    <a:pt x="0" y="274"/>
                  </a:lnTo>
                  <a:lnTo>
                    <a:pt x="302" y="274"/>
                  </a:lnTo>
                  <a:cubicBezTo>
                    <a:pt x="302" y="151"/>
                    <a:pt x="226" y="48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 rot="10800000">
              <a:off x="2147370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 rot="10800000">
              <a:off x="2191822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1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1" y="600"/>
                  </a:cubicBezTo>
                  <a:cubicBezTo>
                    <a:pt x="467" y="600"/>
                    <a:pt x="599" y="463"/>
                    <a:pt x="599" y="298"/>
                  </a:cubicBezTo>
                  <a:cubicBezTo>
                    <a:pt x="599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 rot="10800000">
              <a:off x="2147370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 rot="10800000">
              <a:off x="2255190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10800000">
              <a:off x="2255190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 rot="10800000">
              <a:off x="2147370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 rot="10800000">
              <a:off x="2191822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1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1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10800000">
              <a:off x="2147370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 rot="10800000">
              <a:off x="2255190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 rot="10800000">
              <a:off x="2274423" y="211088"/>
              <a:ext cx="18979" cy="20363"/>
            </a:xfrm>
            <a:custGeom>
              <a:rect b="b" l="l" r="r" t="t"/>
              <a:pathLst>
                <a:path extrusionOk="0" h="238" w="298">
                  <a:moveTo>
                    <a:pt x="297" y="1"/>
                  </a:moveTo>
                  <a:cubicBezTo>
                    <a:pt x="212" y="29"/>
                    <a:pt x="127" y="57"/>
                    <a:pt x="42" y="91"/>
                  </a:cubicBezTo>
                  <a:cubicBezTo>
                    <a:pt x="19" y="133"/>
                    <a:pt x="1" y="180"/>
                    <a:pt x="1" y="237"/>
                  </a:cubicBezTo>
                  <a:lnTo>
                    <a:pt x="297" y="2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 rot="10800000">
              <a:off x="2274423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5"/>
                    <a:pt x="132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 rot="10800000">
              <a:off x="2274423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 rot="10800000">
              <a:off x="2274423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17"/>
          <p:cNvSpPr/>
          <p:nvPr/>
        </p:nvSpPr>
        <p:spPr>
          <a:xfrm rot="10800000">
            <a:off x="627759" y="4238613"/>
            <a:ext cx="1749416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17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44" name="Google Shape;644;p17"/>
            <p:cNvSpPr/>
            <p:nvPr/>
          </p:nvSpPr>
          <p:spPr>
            <a:xfrm flipH="1" rot="10800000">
              <a:off x="8907055" y="1956800"/>
              <a:ext cx="134046" cy="131934"/>
            </a:xfrm>
            <a:custGeom>
              <a:rect b="b" l="l" r="r" t="t"/>
              <a:pathLst>
                <a:path extrusionOk="0" h="1542" w="1764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 flipH="1" rot="10800000">
              <a:off x="9071189" y="1974509"/>
              <a:ext cx="275692" cy="299118"/>
            </a:xfrm>
            <a:custGeom>
              <a:rect b="b" l="l" r="r" t="t"/>
              <a:pathLst>
                <a:path extrusionOk="0" h="3496" w="3628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 flipH="1" rot="10800000">
              <a:off x="9235323" y="2129457"/>
              <a:ext cx="275996" cy="330689"/>
            </a:xfrm>
            <a:custGeom>
              <a:rect b="b" l="l" r="r" t="t"/>
              <a:pathLst>
                <a:path extrusionOk="0" h="3865" w="3632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 flipH="1" rot="10800000">
              <a:off x="8986311" y="1953462"/>
              <a:ext cx="219687" cy="227675"/>
            </a:xfrm>
            <a:custGeom>
              <a:rect b="b" l="l" r="r" t="t"/>
              <a:pathLst>
                <a:path extrusionOk="0" h="2661" w="2891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 flipH="1" rot="10800000">
              <a:off x="9150369" y="2016091"/>
              <a:ext cx="320450" cy="349940"/>
            </a:xfrm>
            <a:custGeom>
              <a:rect b="b" l="l" r="r" t="t"/>
              <a:pathLst>
                <a:path extrusionOk="0" h="4090" w="4217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 flipH="1" rot="10800000">
              <a:off x="8904244" y="2070595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 flipH="1" rot="10800000">
              <a:off x="9068302" y="225531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 flipH="1" rot="10800000">
              <a:off x="9232436" y="2439698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 flipH="1" rot="10800000">
              <a:off x="9232436" y="243969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 flipH="1" rot="10800000">
              <a:off x="9002800" y="2181052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 flipH="1" rot="10800000">
              <a:off x="8986235" y="216291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 flipH="1" rot="10800000">
              <a:off x="9166858" y="2365946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 flipH="1" rot="10800000">
              <a:off x="9150369" y="234729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 flipH="1" rot="10800000">
              <a:off x="8742998" y="2864663"/>
              <a:ext cx="771602" cy="887257"/>
            </a:xfrm>
            <a:custGeom>
              <a:rect b="b" l="l" r="r" t="t"/>
              <a:pathLst>
                <a:path extrusionOk="0" h="10370" w="10154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 flipH="1" rot="10800000">
              <a:off x="8907055" y="3236163"/>
              <a:ext cx="605716" cy="700651"/>
            </a:xfrm>
            <a:custGeom>
              <a:rect b="b" l="l" r="r" t="t"/>
              <a:pathLst>
                <a:path extrusionOk="0" h="8189" w="7971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 flipH="1" rot="10800000">
              <a:off x="9071189" y="3608604"/>
              <a:ext cx="439070" cy="512932"/>
            </a:xfrm>
            <a:custGeom>
              <a:rect b="b" l="l" r="r" t="t"/>
              <a:pathLst>
                <a:path extrusionOk="0" h="5995" w="5778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 flipH="1" rot="10800000">
              <a:off x="9235323" y="3981473"/>
              <a:ext cx="272044" cy="324871"/>
            </a:xfrm>
            <a:custGeom>
              <a:rect b="b" l="l" r="r" t="t"/>
              <a:pathLst>
                <a:path extrusionOk="0" h="3797" w="358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 flipH="1" rot="10800000">
              <a:off x="8824988" y="3050156"/>
              <a:ext cx="688849" cy="796649"/>
            </a:xfrm>
            <a:custGeom>
              <a:rect b="b" l="l" r="r" t="t"/>
              <a:pathLst>
                <a:path extrusionOk="0" h="9311" w="9065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 flipH="1" rot="10800000">
              <a:off x="8989122" y="3422170"/>
              <a:ext cx="522507" cy="610214"/>
            </a:xfrm>
            <a:custGeom>
              <a:rect b="b" l="l" r="r" t="t"/>
              <a:pathLst>
                <a:path extrusionOk="0" h="7132" w="6876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 flipH="1" rot="10800000">
              <a:off x="9150369" y="3795038"/>
              <a:ext cx="358445" cy="418902"/>
            </a:xfrm>
            <a:custGeom>
              <a:rect b="b" l="l" r="r" t="t"/>
              <a:pathLst>
                <a:path extrusionOk="0" h="4896" w="4717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 flipH="1" rot="10800000">
              <a:off x="8756523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 flipH="1" rot="10800000">
              <a:off x="8740034" y="373335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 flipH="1" rot="10800000">
              <a:off x="8904244" y="391807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 flipH="1" rot="10800000">
              <a:off x="8904244" y="391807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 flipH="1" rot="10800000">
              <a:off x="9068302" y="410288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 flipH="1" rot="10800000">
              <a:off x="9248925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 flipH="1" rot="10800000">
              <a:off x="9232436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 flipH="1" rot="10800000">
              <a:off x="8822177" y="382575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 flipH="1" rot="10800000">
              <a:off x="8822177" y="382575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10800000">
              <a:off x="8986235" y="401048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10800000">
              <a:off x="9166858" y="4213855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10800000">
              <a:off x="9150369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10800000">
              <a:off x="9081904" y="2276707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 flipH="1" rot="10800000">
              <a:off x="9246113" y="246151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 flipH="1" rot="10800000">
              <a:off x="8983423" y="2166165"/>
              <a:ext cx="2888" cy="2909"/>
            </a:xfrm>
            <a:custGeom>
              <a:rect b="b" l="l" r="r" t="t"/>
              <a:pathLst>
                <a:path extrusionOk="0" h="34" w="38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 flipH="1" rot="10800000">
              <a:off x="9147557" y="235054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 flipH="1" rot="10800000">
              <a:off x="8086386" y="2076918"/>
              <a:ext cx="831483" cy="935855"/>
            </a:xfrm>
            <a:custGeom>
              <a:rect b="b" l="l" r="r" t="t"/>
              <a:pathLst>
                <a:path extrusionOk="0" h="10938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 flipH="1" rot="10800000">
              <a:off x="8901280" y="2073761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 flipH="1" rot="10800000">
              <a:off x="8250596" y="2261470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 flipH="1" rot="10800000">
              <a:off x="9065490" y="2258141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 flipH="1" rot="10800000">
              <a:off x="8414654" y="2443026"/>
              <a:ext cx="831559" cy="939363"/>
            </a:xfrm>
            <a:custGeom>
              <a:rect b="b" l="l" r="r" t="t"/>
              <a:pathLst>
                <a:path extrusionOk="0" h="10979" w="10943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 flipH="1" rot="10800000">
              <a:off x="9229548" y="2443034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 flipH="1" rot="10800000">
              <a:off x="8578788" y="2630915"/>
              <a:ext cx="831483" cy="936283"/>
            </a:xfrm>
            <a:custGeom>
              <a:rect b="b" l="l" r="r" t="t"/>
              <a:pathLst>
                <a:path extrusionOk="0" h="10943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 flipH="1" rot="10800000">
              <a:off x="8144897" y="2003595"/>
              <a:ext cx="690293" cy="777569"/>
            </a:xfrm>
            <a:custGeom>
              <a:rect b="b" l="l" r="r" t="t"/>
              <a:pathLst>
                <a:path extrusionOk="0" h="9088" w="9084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10800000">
              <a:off x="8168529" y="2168980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10800000">
              <a:off x="8983423" y="2166165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10800000">
              <a:off x="8332663" y="2353788"/>
              <a:ext cx="831483" cy="939449"/>
            </a:xfrm>
            <a:custGeom>
              <a:rect b="b" l="l" r="r" t="t"/>
              <a:pathLst>
                <a:path extrusionOk="0" h="10980" w="10942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10800000">
              <a:off x="9147557" y="2350545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10800000">
              <a:off x="8496721" y="2538596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10800000">
              <a:off x="8657967" y="2720153"/>
              <a:ext cx="834370" cy="939363"/>
            </a:xfrm>
            <a:custGeom>
              <a:rect b="b" l="l" r="r" t="t"/>
              <a:pathLst>
                <a:path extrusionOk="0" h="10979" w="1098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10800000">
              <a:off x="8083575" y="2994122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10800000">
              <a:off x="8264198" y="31974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 flipH="1" rot="10800000">
              <a:off x="8247708" y="317893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 flipH="1" rot="10800000">
              <a:off x="8411842" y="336373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 flipH="1" rot="10800000">
              <a:off x="8411842" y="336373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 flipH="1" rot="10800000">
              <a:off x="8575976" y="354846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 flipH="1" rot="10800000">
              <a:off x="8182131" y="3105092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 flipH="1" rot="10800000">
              <a:off x="8165642" y="3086526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 flipH="1" rot="10800000">
              <a:off x="8329775" y="327133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 flipH="1" rot="10800000">
              <a:off x="8329775" y="327133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 flipH="1" rot="10800000">
              <a:off x="8493909" y="3456142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 flipH="1" rot="10800000">
              <a:off x="8674532" y="3659431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 flipH="1" rot="10800000">
              <a:off x="8657967" y="364086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 flipH="1" rot="10800000">
              <a:off x="9059335" y="4722244"/>
              <a:ext cx="446669" cy="502494"/>
            </a:xfrm>
            <a:custGeom>
              <a:rect b="b" l="l" r="r" t="t"/>
              <a:pathLst>
                <a:path extrusionOk="0" h="5873" w="5878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 flipH="1" rot="10800000">
              <a:off x="9223469" y="4905855"/>
              <a:ext cx="283519" cy="318882"/>
            </a:xfrm>
            <a:custGeom>
              <a:rect b="b" l="l" r="r" t="t"/>
              <a:pathLst>
                <a:path extrusionOk="0" h="3727" w="3731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 flipH="1" rot="10800000">
              <a:off x="8835779" y="384749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 flipH="1" rot="10800000">
              <a:off x="8999837" y="4032298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 flipH="1" rot="10800000">
              <a:off x="9147557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 flipH="1" rot="10800000">
              <a:off x="7935930" y="4675875"/>
              <a:ext cx="2964" cy="2909"/>
            </a:xfrm>
            <a:custGeom>
              <a:rect b="b" l="l" r="r" t="t"/>
              <a:pathLst>
                <a:path extrusionOk="0" h="34" w="39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 flipH="1" rot="10800000">
              <a:off x="8753712" y="375517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 flipH="1" rot="10800000">
              <a:off x="7922328" y="3739763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 flipH="1" rot="10800000">
              <a:off x="8737222" y="373651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 flipH="1" rot="10800000">
              <a:off x="8083575" y="4842116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 flipH="1" rot="10800000">
              <a:off x="8086386" y="3924571"/>
              <a:ext cx="831483" cy="935770"/>
            </a:xfrm>
            <a:custGeom>
              <a:rect b="b" l="l" r="r" t="t"/>
              <a:pathLst>
                <a:path extrusionOk="0" h="10937" w="10942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 flipH="1" rot="10800000">
              <a:off x="8901280" y="3921328"/>
              <a:ext cx="3040" cy="3337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 flipH="1" rot="10800000">
              <a:off x="8901280" y="392132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 flipH="1" rot="10800000">
              <a:off x="8250596" y="4109379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 flipH="1" rot="10800000">
              <a:off x="9065490" y="4106135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 flipH="1" rot="10800000">
              <a:off x="9246113" y="430951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 flipH="1" rot="10800000">
              <a:off x="8414654" y="4294101"/>
              <a:ext cx="831559" cy="930636"/>
            </a:xfrm>
            <a:custGeom>
              <a:rect b="b" l="l" r="r" t="t"/>
              <a:pathLst>
                <a:path extrusionOk="0" h="10877" w="10943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 flipH="1" rot="10800000">
              <a:off x="9229548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 flipH="1" rot="10800000">
              <a:off x="8731067" y="4478997"/>
              <a:ext cx="679199" cy="745741"/>
            </a:xfrm>
            <a:custGeom>
              <a:rect b="b" l="l" r="r" t="t"/>
              <a:pathLst>
                <a:path extrusionOk="0" h="8716" w="8938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 flipH="1" rot="10800000">
              <a:off x="8001508" y="3828916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 flipH="1" rot="10800000">
              <a:off x="8819213" y="382892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 flipH="1" rot="10800000">
              <a:off x="8168529" y="4016975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 flipH="1" rot="10800000">
              <a:off x="8983423" y="401373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 flipH="1" rot="10800000">
              <a:off x="8332663" y="4201697"/>
              <a:ext cx="834294" cy="939021"/>
            </a:xfrm>
            <a:custGeom>
              <a:rect b="b" l="l" r="r" t="t"/>
              <a:pathLst>
                <a:path extrusionOk="0" h="10975" w="10979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 flipH="1" rot="10800000">
              <a:off x="9147557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 flipH="1" rot="10800000">
              <a:off x="8567010" y="4386506"/>
              <a:ext cx="761192" cy="838231"/>
            </a:xfrm>
            <a:custGeom>
              <a:rect b="b" l="l" r="r" t="t"/>
              <a:pathLst>
                <a:path extrusionOk="0" h="9797" w="10017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 flipH="1" rot="10800000">
              <a:off x="8895277" y="4571401"/>
              <a:ext cx="597053" cy="653336"/>
            </a:xfrm>
            <a:custGeom>
              <a:rect b="b" l="l" r="r" t="t"/>
              <a:pathLst>
                <a:path extrusionOk="0" h="7636" w="7857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 flipH="1" rot="10800000">
              <a:off x="7919517" y="4657223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 flipH="1" rot="10800000">
              <a:off x="8083575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 flipH="1" rot="10800000">
              <a:off x="8018073" y="476785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 flipH="1" rot="10800000">
              <a:off x="8001508" y="474962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 flipH="1" rot="10800000">
              <a:off x="8182131" y="4952573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 flipH="1" rot="10800000">
              <a:off x="8165642" y="493452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 flipH="1" rot="10800000">
              <a:off x="8343377" y="329315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 flipH="1" rot="10800000">
              <a:off x="8655156" y="364420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 flipH="1" rot="10800000">
              <a:off x="7099152" y="3523903"/>
              <a:ext cx="221587" cy="228017"/>
            </a:xfrm>
            <a:custGeom>
              <a:rect b="b" l="l" r="r" t="t"/>
              <a:pathLst>
                <a:path extrusionOk="0" h="2665" w="2916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 flipH="1" rot="10800000">
              <a:off x="7266173" y="3000616"/>
              <a:ext cx="831103" cy="936198"/>
            </a:xfrm>
            <a:custGeom>
              <a:rect b="b" l="l" r="r" t="t"/>
              <a:pathLst>
                <a:path extrusionOk="0" h="10942" w="10937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 flipH="1" rot="10800000">
              <a:off x="8080763" y="299737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 flipH="1" rot="10800000">
              <a:off x="7429927" y="3185339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 flipH="1" rot="10800000">
              <a:off x="8261310" y="3200747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 flipH="1" rot="10800000">
              <a:off x="8244821" y="318218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 flipH="1" rot="10800000">
              <a:off x="8408955" y="3366903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 flipH="1" rot="10800000">
              <a:off x="7591173" y="428777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 flipH="1" rot="10800000">
              <a:off x="7594061" y="3370232"/>
              <a:ext cx="831483" cy="936112"/>
            </a:xfrm>
            <a:custGeom>
              <a:rect b="b" l="l" r="r" t="t"/>
              <a:pathLst>
                <a:path extrusionOk="0" h="10941" w="10942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 flipH="1" rot="10800000">
              <a:off x="8408955" y="336690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 flipH="1" rot="10800000">
              <a:off x="7758195" y="3554955"/>
              <a:ext cx="831407" cy="936198"/>
            </a:xfrm>
            <a:custGeom>
              <a:rect b="b" l="l" r="r" t="t"/>
              <a:pathLst>
                <a:path extrusionOk="0" h="10942" w="10941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 flipH="1" rot="10800000">
              <a:off x="8573089" y="355179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 flipH="1" rot="10800000">
              <a:off x="7184182" y="3431925"/>
              <a:ext cx="382458" cy="412399"/>
            </a:xfrm>
            <a:custGeom>
              <a:rect b="b" l="l" r="r" t="t"/>
              <a:pathLst>
                <a:path extrusionOk="0" h="4820" w="5033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 flipH="1" rot="10800000">
              <a:off x="8179319" y="3108258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 flipH="1" rot="10800000">
              <a:off x="7348240" y="3092935"/>
              <a:ext cx="831179" cy="939449"/>
            </a:xfrm>
            <a:custGeom>
              <a:rect b="b" l="l" r="r" t="t"/>
              <a:pathLst>
                <a:path extrusionOk="0" h="10980" w="10938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 flipH="1" rot="10800000">
              <a:off x="8162754" y="3089777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 flipH="1" rot="10800000">
              <a:off x="7509182" y="3274491"/>
              <a:ext cx="834294" cy="939449"/>
            </a:xfrm>
            <a:custGeom>
              <a:rect b="b" l="l" r="r" t="t"/>
              <a:pathLst>
                <a:path extrusionOk="0" h="10980" w="10979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 flipH="1" rot="10800000">
              <a:off x="8326888" y="3274499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 flipH="1" rot="10800000">
              <a:off x="7676204" y="3462551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7"/>
            <p:cNvSpPr/>
            <p:nvPr/>
          </p:nvSpPr>
          <p:spPr>
            <a:xfrm flipH="1" rot="10800000">
              <a:off x="8491098" y="345930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 flipH="1" rot="10800000">
              <a:off x="7840261" y="3647359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 flipH="1" rot="10800000">
              <a:off x="8655156" y="364420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 flipH="1" rot="10800000">
              <a:off x="7115337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 flipH="1" rot="10800000">
              <a:off x="7099152" y="3733354"/>
              <a:ext cx="19149" cy="21903"/>
            </a:xfrm>
            <a:custGeom>
              <a:rect b="b" l="l" r="r" t="t"/>
              <a:pathLst>
                <a:path extrusionOk="0" h="256" w="252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 flipH="1" rot="10800000">
              <a:off x="7263361" y="3918076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 flipH="1" rot="10800000">
              <a:off x="7427495" y="410288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 flipH="1" rot="10800000">
              <a:off x="7591173" y="428777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 flipH="1" rot="10800000">
              <a:off x="7755307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 flipH="1" rot="10800000">
              <a:off x="7181219" y="382575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 flipH="1" rot="10800000">
              <a:off x="7345428" y="401048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 flipH="1" rot="10800000">
              <a:off x="7345428" y="4010480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 flipH="1" rot="10800000">
              <a:off x="7525672" y="42138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 flipH="1" rot="10800000">
              <a:off x="7509486" y="419528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 flipH="1" rot="10800000">
              <a:off x="7673240" y="4380096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 flipH="1" rot="10800000">
              <a:off x="7837450" y="456490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 flipH="1" rot="10800000">
              <a:off x="7837450" y="4564904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 flipH="1" rot="10800000">
              <a:off x="7017161" y="3571561"/>
              <a:ext cx="97115" cy="87956"/>
            </a:xfrm>
            <a:custGeom>
              <a:rect b="b" l="l" r="r" t="t"/>
              <a:pathLst>
                <a:path extrusionOk="0" h="1028" w="1278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 flipH="1" rot="10800000">
              <a:off x="7033270" y="3659431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 flipH="1" rot="10800000">
              <a:off x="7017161" y="364086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 flipH="1" rot="10800000">
              <a:off x="7933043" y="467869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 flipH="1" rot="10800000">
              <a:off x="8080763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 flipH="1" rot="10800000">
              <a:off x="7998696" y="475296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 flipH="1" rot="10800000">
              <a:off x="7418529" y="4663721"/>
              <a:ext cx="514604" cy="561017"/>
            </a:xfrm>
            <a:custGeom>
              <a:rect b="b" l="l" r="r" t="t"/>
              <a:pathLst>
                <a:path extrusionOk="0" h="6557" w="6772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 flipH="1" rot="10800000">
              <a:off x="7916553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 flipH="1" rot="10800000">
              <a:off x="7746720" y="4848530"/>
              <a:ext cx="350542" cy="376207"/>
            </a:xfrm>
            <a:custGeom>
              <a:rect b="b" l="l" r="r" t="t"/>
              <a:pathLst>
                <a:path extrusionOk="0" h="4397" w="4613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 flipH="1" rot="10800000">
              <a:off x="8080763" y="4845282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 flipH="1" rot="10800000">
              <a:off x="7582587" y="4756125"/>
              <a:ext cx="432611" cy="468612"/>
            </a:xfrm>
            <a:custGeom>
              <a:rect b="b" l="l" r="r" t="t"/>
              <a:pathLst>
                <a:path extrusionOk="0" h="5477" w="5693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 flipH="1" rot="10800000">
              <a:off x="7998696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 flipH="1" rot="10800000">
              <a:off x="8179319" y="495591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 flipH="1" rot="10800000">
              <a:off x="7910854" y="4940935"/>
              <a:ext cx="268549" cy="283803"/>
            </a:xfrm>
            <a:custGeom>
              <a:rect b="b" l="l" r="r" t="t"/>
              <a:pathLst>
                <a:path extrusionOk="0" h="3317" w="3534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 flipH="1" rot="10800000">
              <a:off x="8162754" y="493768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 flipH="1" rot="10800000">
              <a:off x="7096340" y="373651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 flipH="1" rot="10800000">
              <a:off x="7588362" y="429094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 flipH="1" rot="10800000">
              <a:off x="7358650" y="40322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 flipH="1" rot="10800000">
              <a:off x="7506675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 rot="10800000">
              <a:off x="7851052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 rot="10800000">
              <a:off x="6281446" y="3739763"/>
              <a:ext cx="833990" cy="936198"/>
            </a:xfrm>
            <a:custGeom>
              <a:rect b="b" l="l" r="r" t="t"/>
              <a:pathLst>
                <a:path extrusionOk="0" h="10942" w="10975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 rot="10800000">
              <a:off x="6295048" y="4675875"/>
              <a:ext cx="3040" cy="2909"/>
            </a:xfrm>
            <a:custGeom>
              <a:rect b="b" l="l" r="r" t="t"/>
              <a:pathLst>
                <a:path extrusionOk="0" h="34" w="4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 rot="10800000">
              <a:off x="7096340" y="373651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 rot="10800000">
              <a:off x="6444364" y="3924571"/>
              <a:ext cx="832318" cy="935770"/>
            </a:xfrm>
            <a:custGeom>
              <a:rect b="b" l="l" r="r" t="t"/>
              <a:pathLst>
                <a:path extrusionOk="0" h="10937" w="10953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 flipH="1" rot="10800000">
              <a:off x="7260474" y="3921327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 flipH="1" rot="10800000">
              <a:off x="6609714" y="4109379"/>
              <a:ext cx="831103" cy="935684"/>
            </a:xfrm>
            <a:custGeom>
              <a:rect b="b" l="l" r="r" t="t"/>
              <a:pathLst>
                <a:path extrusionOk="0" h="10936" w="10937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 flipH="1" rot="10800000">
              <a:off x="7424608" y="4106135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 flipH="1" rot="10800000">
              <a:off x="6770960" y="4294101"/>
              <a:ext cx="833914" cy="930636"/>
            </a:xfrm>
            <a:custGeom>
              <a:rect b="b" l="l" r="r" t="t"/>
              <a:pathLst>
                <a:path extrusionOk="0" h="10877" w="10974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 flipH="1" rot="10800000">
              <a:off x="7588362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 flipH="1" rot="10800000">
              <a:off x="7090261" y="4478997"/>
              <a:ext cx="678819" cy="745741"/>
            </a:xfrm>
            <a:custGeom>
              <a:rect b="b" l="l" r="r" t="t"/>
              <a:pathLst>
                <a:path extrusionOk="0" h="8716" w="8933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 flipH="1" rot="10800000">
              <a:off x="7752495" y="447566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 flipH="1" rot="10800000">
              <a:off x="6363513" y="3832081"/>
              <a:ext cx="831179" cy="935855"/>
            </a:xfrm>
            <a:custGeom>
              <a:rect b="b" l="l" r="r" t="t"/>
              <a:pathLst>
                <a:path extrusionOk="0" h="10938" w="10938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 flipH="1" rot="10800000">
              <a:off x="7178407" y="3828923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 flipH="1" rot="10800000">
              <a:off x="6524759" y="493452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 flipH="1" rot="10800000">
              <a:off x="6527571" y="4014151"/>
              <a:ext cx="831179" cy="938508"/>
            </a:xfrm>
            <a:custGeom>
              <a:rect b="b" l="l" r="r" t="t"/>
              <a:pathLst>
                <a:path extrusionOk="0" h="10969" w="10938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 flipH="1" rot="10800000">
              <a:off x="7342465" y="401373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 flipH="1" rot="10800000">
              <a:off x="6691781" y="4201697"/>
              <a:ext cx="832926" cy="937224"/>
            </a:xfrm>
            <a:custGeom>
              <a:rect b="b" l="l" r="r" t="t"/>
              <a:pathLst>
                <a:path extrusionOk="0" h="10954" w="10961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 flipH="1" rot="10800000">
              <a:off x="7506675" y="419853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 flipH="1" rot="10800000">
              <a:off x="6926127" y="4386506"/>
              <a:ext cx="760888" cy="838231"/>
            </a:xfrm>
            <a:custGeom>
              <a:rect b="b" l="l" r="r" t="t"/>
              <a:pathLst>
                <a:path extrusionOk="0" h="9797" w="10013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 flipH="1" rot="10800000">
              <a:off x="7670429" y="4383347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 flipH="1" rot="10800000">
              <a:off x="7254319" y="4571401"/>
              <a:ext cx="596825" cy="653336"/>
            </a:xfrm>
            <a:custGeom>
              <a:rect b="b" l="l" r="r" t="t"/>
              <a:pathLst>
                <a:path extrusionOk="0" h="7636" w="7854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 flipH="1" rot="10800000">
              <a:off x="7834486" y="456807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 flipH="1" rot="10800000">
              <a:off x="6278634" y="465722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 flipH="1" rot="10800000">
              <a:off x="6459258" y="48602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 flipH="1" rot="10800000">
              <a:off x="6442692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 flipH="1" rot="10800000">
              <a:off x="6360701" y="4749627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 flipH="1" rot="10800000">
              <a:off x="6524759" y="493452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 flipH="1" rot="10800000">
              <a:off x="7014273" y="364420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 flipH="1" rot="10800000">
              <a:off x="5953178" y="3674398"/>
              <a:ext cx="577448" cy="631946"/>
            </a:xfrm>
            <a:custGeom>
              <a:rect b="b" l="l" r="r" t="t"/>
              <a:pathLst>
                <a:path extrusionOk="0" h="7386" w="7599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 flipH="1" rot="10800000">
              <a:off x="6114425" y="3603382"/>
              <a:ext cx="807850" cy="887771"/>
            </a:xfrm>
            <a:custGeom>
              <a:rect b="b" l="l" r="r" t="t"/>
              <a:pathLst>
                <a:path extrusionOk="0" h="10376" w="10631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 flipH="1" rot="10800000">
              <a:off x="5871111" y="3749007"/>
              <a:ext cx="429419" cy="464933"/>
            </a:xfrm>
            <a:custGeom>
              <a:rect b="b" l="l" r="r" t="t"/>
              <a:pathLst>
                <a:path extrusionOk="0" h="5434" w="5651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 flipH="1" rot="10800000">
              <a:off x="6035245" y="3633585"/>
              <a:ext cx="695992" cy="768414"/>
            </a:xfrm>
            <a:custGeom>
              <a:rect b="b" l="l" r="r" t="t"/>
              <a:pathLst>
                <a:path extrusionOk="0" h="8981" w="9159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 flipH="1" rot="10800000">
              <a:off x="6199455" y="3647359"/>
              <a:ext cx="831027" cy="939021"/>
            </a:xfrm>
            <a:custGeom>
              <a:rect b="b" l="l" r="r" t="t"/>
              <a:pathLst>
                <a:path extrusionOk="0" h="10975" w="10936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 flipH="1" rot="10800000">
              <a:off x="7014273" y="364420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 flipH="1" rot="10800000">
              <a:off x="5966856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 flipH="1" rot="10800000">
              <a:off x="5950367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 flipH="1" rot="10800000">
              <a:off x="6130990" y="449106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 flipH="1" rot="10800000">
              <a:off x="6114425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 flipH="1" rot="10800000">
              <a:off x="5868300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7"/>
            <p:cNvSpPr/>
            <p:nvPr/>
          </p:nvSpPr>
          <p:spPr>
            <a:xfrm flipH="1" rot="10800000">
              <a:off x="6032434" y="43800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 flipH="1" rot="10800000">
              <a:off x="6032434" y="438009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 flipH="1" rot="10800000">
              <a:off x="6196491" y="456490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 flipH="1" rot="10800000">
              <a:off x="6196491" y="4564904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 flipH="1" rot="10800000">
              <a:off x="6292236" y="46786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7"/>
            <p:cNvSpPr/>
            <p:nvPr/>
          </p:nvSpPr>
          <p:spPr>
            <a:xfrm flipH="1" rot="10800000">
              <a:off x="6439881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7"/>
            <p:cNvSpPr/>
            <p:nvPr/>
          </p:nvSpPr>
          <p:spPr>
            <a:xfrm flipH="1" rot="10800000">
              <a:off x="6521948" y="493768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7"/>
            <p:cNvSpPr/>
            <p:nvPr/>
          </p:nvSpPr>
          <p:spPr>
            <a:xfrm flipH="1" rot="10800000">
              <a:off x="5913133" y="4663722"/>
              <a:ext cx="379190" cy="428228"/>
            </a:xfrm>
            <a:custGeom>
              <a:rect b="b" l="l" r="r" t="t"/>
              <a:pathLst>
                <a:path extrusionOk="0" h="5005" w="499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7"/>
            <p:cNvSpPr/>
            <p:nvPr/>
          </p:nvSpPr>
          <p:spPr>
            <a:xfrm flipH="1" rot="10800000">
              <a:off x="6275671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7"/>
            <p:cNvSpPr/>
            <p:nvPr/>
          </p:nvSpPr>
          <p:spPr>
            <a:xfrm flipH="1" rot="10800000">
              <a:off x="6105534" y="4848530"/>
              <a:ext cx="352898" cy="376207"/>
            </a:xfrm>
            <a:custGeom>
              <a:rect b="b" l="l" r="r" t="t"/>
              <a:pathLst>
                <a:path extrusionOk="0" h="4397" w="4644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7"/>
            <p:cNvSpPr/>
            <p:nvPr/>
          </p:nvSpPr>
          <p:spPr>
            <a:xfrm flipH="1" rot="10800000">
              <a:off x="6439881" y="4845282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 flipH="1" rot="10800000">
              <a:off x="5992996" y="4756126"/>
              <a:ext cx="381318" cy="428570"/>
            </a:xfrm>
            <a:custGeom>
              <a:rect b="b" l="l" r="r" t="t"/>
              <a:pathLst>
                <a:path extrusionOk="0" h="5009" w="5018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 flipH="1" rot="10800000">
              <a:off x="6357738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 flipH="1" rot="10800000">
              <a:off x="6269592" y="4940935"/>
              <a:ext cx="268853" cy="283803"/>
            </a:xfrm>
            <a:custGeom>
              <a:rect b="b" l="l" r="r" t="t"/>
              <a:pathLst>
                <a:path extrusionOk="0" h="3317" w="3538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 flipH="1" rot="10800000">
              <a:off x="6521948" y="493768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 flipH="1" rot="10800000">
              <a:off x="5947479" y="429094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 flipH="1" rot="10800000">
              <a:off x="6111613" y="4475666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 flipH="1" rot="10800000">
              <a:off x="6045959" y="440191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 flipH="1" rot="10800000">
              <a:off x="6210169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 flipH="1" rot="10800000">
              <a:off x="5723467" y="4294107"/>
              <a:ext cx="243472" cy="287054"/>
            </a:xfrm>
            <a:custGeom>
              <a:rect b="b" l="l" r="r" t="t"/>
              <a:pathLst>
                <a:path extrusionOk="0" h="3355" w="3204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 flipH="1" rot="10800000">
              <a:off x="5947479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 flipH="1" rot="10800000">
              <a:off x="5786613" y="4479000"/>
              <a:ext cx="344463" cy="391009"/>
            </a:xfrm>
            <a:custGeom>
              <a:rect b="b" l="l" r="r" t="t"/>
              <a:pathLst>
                <a:path extrusionOk="0" h="4570" w="4533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 flipH="1" rot="10800000">
              <a:off x="6111613" y="447566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 flipH="1" rot="10800000">
              <a:off x="5736385" y="4201704"/>
              <a:ext cx="145597" cy="182072"/>
            </a:xfrm>
            <a:custGeom>
              <a:rect b="b" l="l" r="r" t="t"/>
              <a:pathLst>
                <a:path extrusionOk="0" h="2128" w="191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 flipH="1" rot="10800000">
              <a:off x="5865412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 flipH="1" rot="10800000">
              <a:off x="5744288" y="4386510"/>
              <a:ext cx="301756" cy="350710"/>
            </a:xfrm>
            <a:custGeom>
              <a:rect b="b" l="l" r="r" t="t"/>
              <a:pathLst>
                <a:path extrusionOk="0" h="4099" w="3971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 flipH="1" rot="10800000">
              <a:off x="6029546" y="438334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 flipH="1" rot="10800000">
              <a:off x="5843908" y="4568066"/>
              <a:ext cx="366348" cy="419415"/>
            </a:xfrm>
            <a:custGeom>
              <a:rect b="b" l="l" r="r" t="t"/>
              <a:pathLst>
                <a:path extrusionOk="0" h="4902" w="4821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 flipH="1" rot="10800000">
              <a:off x="6193680" y="456807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18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69" name="Google Shape;869;p18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70" name="Google Shape;870;p18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71" name="Google Shape;871;p18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72" name="Google Shape;872;p18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3" name="Google Shape;873;p18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4" name="Google Shape;874;p18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5" name="Google Shape;875;p18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6" name="Google Shape;876;p18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7" name="Google Shape;877;p18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8" name="Google Shape;878;p18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9" name="Google Shape;879;p18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80" name="Google Shape;880;p18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81" name="Google Shape;881;p18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2" name="Google Shape;882;p18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83" name="Google Shape;883;p18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8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85" name="Google Shape;88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18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87" name="Google Shape;887;p18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9" name="Google Shape;8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9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3" name="Google Shape;893;p19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grpSp>
        <p:nvGrpSpPr>
          <p:cNvPr id="894" name="Google Shape;894;p19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95" name="Google Shape;895;p19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6" name="Google Shape;896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7" name="Google Shape;897;p19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98" name="Google Shape;898;p19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0" name="Google Shape;900;p19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">
    <p:bg>
      <p:bgPr>
        <a:solidFill>
          <a:srgbClr val="FFFFFF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0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20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04" name="Google Shape;904;p20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05" name="Google Shape;905;p20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06" name="Google Shape;906;p20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7" name="Google Shape;907;p20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8" name="Google Shape;908;p20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9" name="Google Shape;909;p20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0" name="Google Shape;910;p20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1" name="Google Shape;911;p20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2" name="Google Shape;912;p20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3" name="Google Shape;913;p20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20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20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20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20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20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20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20" name="Google Shape;920;p20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2" name="Google Shape;922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4" name="Google Shape;924;p20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1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28" name="Google Shape;928;p21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9" name="Google Shape;929;p21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30" name="Google Shape;930;p21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31" name="Google Shape;931;p21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32" name="Google Shape;932;p21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33" name="Google Shape;933;p21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34" name="Google Shape;934;p21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35" name="Google Shape;935;p21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6" name="Google Shape;936;p21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37" name="Google Shape;937;p21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0" name="Google Shape;94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1" name="Google Shape;941;p21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42" name="Google Shape;942;p21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4" name="Google Shape;944;p21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21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46" name="Google Shape;946;p21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47" name="Google Shape;947;p21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1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9" name="Google Shape;949;p21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50" name="Google Shape;950;p21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1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2" name="Google Shape;95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3" name="Google Shape;953;p21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54" name="Google Shape;954;p21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6" name="Google Shape;95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BLANK_1_1_1_1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59" name="Google Shape;959;p22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0" name="Google Shape;960;p22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1" name="Google Shape;961;p22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2" name="Google Shape;962;p22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63" name="Google Shape;963;p22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64" name="Google Shape;964;p22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65" name="Google Shape;965;p22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2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68" name="Google Shape;968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LANK_1_1_1_1_1">
    <p:bg>
      <p:bgPr>
        <a:solidFill>
          <a:srgbClr val="FFFFFF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3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2" name="Google Shape;972;p23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73" name="Google Shape;973;p23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74" name="Google Shape;974;p23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75" name="Google Shape;975;p23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grpSp>
        <p:nvGrpSpPr>
          <p:cNvPr id="976" name="Google Shape;976;p23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77" name="Google Shape;977;p23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1" name="Google Shape;981;p23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82" name="Google Shape;982;p23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3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85" name="Google Shape;985;p23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23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7" name="Google Shape;987;p23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988" name="Google Shape;988;p23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989" name="Google Shape;989;p2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95" name="Google Shape;99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23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9" name="Google Shape;999;p24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0" name="Google Shape;1000;p24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1" name="Google Shape;1001;p24"/>
          <p:cNvSpPr txBox="1"/>
          <p:nvPr>
            <p:ph hasCustomPrompt="1"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4"/>
          <p:cNvSpPr txBox="1"/>
          <p:nvPr>
            <p:ph hasCustomPrompt="1"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3" name="Google Shape;1003;p24"/>
          <p:cNvSpPr txBox="1"/>
          <p:nvPr>
            <p:ph hasCustomPrompt="1"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1004" name="Google Shape;1004;p24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5" name="Google Shape;1005;p24"/>
          <p:cNvSpPr/>
          <p:nvPr/>
        </p:nvSpPr>
        <p:spPr>
          <a:xfrm>
            <a:off x="6411464" y="4341794"/>
            <a:ext cx="2814644" cy="858004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24"/>
          <p:cNvSpPr/>
          <p:nvPr/>
        </p:nvSpPr>
        <p:spPr>
          <a:xfrm>
            <a:off x="-2" y="-118694"/>
            <a:ext cx="2668237" cy="406084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24"/>
          <p:cNvSpPr/>
          <p:nvPr/>
        </p:nvSpPr>
        <p:spPr>
          <a:xfrm>
            <a:off x="-1" y="-118700"/>
            <a:ext cx="1946477" cy="876726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8" name="Google Shape;100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4"/>
          <p:cNvPicPr preferRelativeResize="0"/>
          <p:nvPr/>
        </p:nvPicPr>
        <p:blipFill rotWithShape="1">
          <a:blip r:embed="rId3">
            <a:alphaModFix/>
          </a:blip>
          <a:srcRect b="29" l="0" r="0" t="63227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rgbClr val="FFFFFF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5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2" name="Google Shape;1012;p25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3" name="Google Shape;1013;p25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4" name="Google Shape;1014;p25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5" name="Google Shape;1015;p25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6" name="Google Shape;1016;p25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7" name="Google Shape;1017;p25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8" name="Google Shape;1018;p25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9" name="Google Shape;1019;p25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20" name="Google Shape;1020;p25"/>
          <p:cNvSpPr txBox="1"/>
          <p:nvPr>
            <p:ph idx="13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1" name="Google Shape;1021;p25"/>
          <p:cNvSpPr txBox="1"/>
          <p:nvPr>
            <p:ph idx="14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2" name="Google Shape;1022;p25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3" name="Google Shape;1023;p25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" name="Google Shape;1024;p25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25" name="Google Shape;1025;p25"/>
            <p:cNvSpPr/>
            <p:nvPr/>
          </p:nvSpPr>
          <p:spPr>
            <a:xfrm>
              <a:off x="8141194" y="779020"/>
              <a:ext cx="114841" cy="11484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7985073" y="1238086"/>
              <a:ext cx="2272976" cy="1807954"/>
            </a:xfrm>
            <a:custGeom>
              <a:rect b="b" l="l" r="r" t="t"/>
              <a:pathLst>
                <a:path extrusionOk="0" h="8531" w="10725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7" name="Google Shape;1027;p25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28" name="Google Shape;1028;p2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7" name="Google Shape;1057;p25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58" name="Google Shape;1058;p25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-272122" y="4502808"/>
              <a:ext cx="971581" cy="837150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0" name="Google Shape;1060;p25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61" name="Google Shape;1061;p2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2" name="Google Shape;1332;p25"/>
          <p:cNvSpPr txBox="1"/>
          <p:nvPr>
            <p:ph idx="15" type="subTitle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1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6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5" name="Google Shape;1335;p26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36" name="Google Shape;1336;p26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ru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ru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ru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26"/>
          <p:cNvSpPr/>
          <p:nvPr/>
        </p:nvSpPr>
        <p:spPr>
          <a:xfrm flipH="1" rot="10800000">
            <a:off x="4366399" y="335155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6"/>
          <p:cNvSpPr/>
          <p:nvPr/>
        </p:nvSpPr>
        <p:spPr>
          <a:xfrm flipH="1" rot="10800000">
            <a:off x="4323086" y="4314893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6"/>
          <p:cNvSpPr/>
          <p:nvPr/>
        </p:nvSpPr>
        <p:spPr>
          <a:xfrm flipH="1" rot="10800000">
            <a:off x="3363131" y="-81230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/>
          <p:nvPr/>
        </p:nvSpPr>
        <p:spPr>
          <a:xfrm flipH="1" rot="10800000">
            <a:off x="7314957" y="222473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6"/>
          <p:cNvSpPr/>
          <p:nvPr/>
        </p:nvSpPr>
        <p:spPr>
          <a:xfrm flipH="1" rot="10800000">
            <a:off x="2493374" y="-81232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 rot="10800000">
            <a:off x="3363131" y="-81227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6"/>
          <p:cNvSpPr/>
          <p:nvPr/>
        </p:nvSpPr>
        <p:spPr>
          <a:xfrm flipH="1" rot="10800000">
            <a:off x="6530534" y="703175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4" name="Google Shape;13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27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27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9" name="Google Shape;1349;p27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27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7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27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27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27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27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27"/>
          <p:cNvSpPr/>
          <p:nvPr/>
        </p:nvSpPr>
        <p:spPr>
          <a:xfrm>
            <a:off x="6529813" y="4336457"/>
            <a:ext cx="2878771" cy="827500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27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8" name="Google Shape;13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27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bg>
      <p:bgPr>
        <a:solidFill>
          <a:srgbClr val="FFFFFF"/>
        </a:solid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8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3" name="Google Shape;1363;p28"/>
          <p:cNvSpPr txBox="1"/>
          <p:nvPr>
            <p:ph idx="1" type="body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00"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grpSp>
        <p:nvGrpSpPr>
          <p:cNvPr id="1364" name="Google Shape;1364;p28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65" name="Google Shape;1365;p28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69" name="Google Shape;1369;p28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70" name="Google Shape;1370;p28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73" name="Google Shape;1373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9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7" name="Google Shape;1377;p29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78" name="Google Shape;1378;p29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9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9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29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82" name="Google Shape;1382;p29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9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4" name="Google Shape;1384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5" name="Google Shape;1385;p29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86" name="Google Shape;1386;p29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9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8" name="Google Shape;138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30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1" name="Google Shape;1391;p30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92" name="Google Shape;1392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3" name="Google Shape;1393;p30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94" name="Google Shape;1394;p30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98" name="Google Shape;1398;p30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99" name="Google Shape;1399;p30"/>
            <p:cNvGrpSpPr/>
            <p:nvPr/>
          </p:nvGrpSpPr>
          <p:grpSpPr>
            <a:xfrm rot="5400000">
              <a:off x="381061" y="3066837"/>
              <a:ext cx="1659200" cy="2573297"/>
              <a:chOff x="5827590" y="0"/>
              <a:chExt cx="3316410" cy="5143508"/>
            </a:xfrm>
          </p:grpSpPr>
          <p:sp>
            <p:nvSpPr>
              <p:cNvPr id="1400" name="Google Shape;1400;p30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03" name="Google Shape;14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_1_1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1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06" name="Google Shape;1406;p31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407" name="Google Shape;1407;p31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7734153" y="-22515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9" name="Google Shape;1409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0" name="Google Shape;1410;p31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411" name="Google Shape;1411;p31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3" name="Google Shape;1413;p31"/>
            <p:cNvPicPr preferRelativeResize="0"/>
            <p:nvPr/>
          </p:nvPicPr>
          <p:blipFill rotWithShape="1">
            <a:blip r:embed="rId3">
              <a:alphaModFix/>
            </a:blip>
            <a:srcRect b="0" l="0" r="19309" t="0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solidFill>
          <a:srgbClr val="FFFFFF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32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6" name="Google Shape;1416;p32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17" name="Google Shape;1417;p32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18" name="Google Shape;1418;p32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19" name="Google Shape;1419;p32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20" name="Google Shape;1420;p32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21" name="Google Shape;1421;p32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22" name="Google Shape;1422;p32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3" name="Google Shape;1423;p32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4" name="Google Shape;1424;p32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25" name="Google Shape;1425;p32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26" name="Google Shape;1426;p32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27" name="Google Shape;1427;p32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2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9" name="Google Shape;1429;p32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30" name="Google Shape;1430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1" name="Google Shape;1431;p32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32" name="Google Shape;1432;p32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33" name="Google Shape;1433;p32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2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2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37" name="Google Shape;143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bg>
      <p:bgPr>
        <a:solidFill>
          <a:srgbClr val="FFFFFF"/>
        </a:solidFill>
      </p:bgPr>
    </p:bg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3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0" name="Google Shape;1440;p33"/>
          <p:cNvSpPr/>
          <p:nvPr/>
        </p:nvSpPr>
        <p:spPr>
          <a:xfrm rot="9432608">
            <a:off x="7960777" y="-398872"/>
            <a:ext cx="938669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33"/>
          <p:cNvSpPr/>
          <p:nvPr/>
        </p:nvSpPr>
        <p:spPr>
          <a:xfrm rot="9432653">
            <a:off x="7848993" y="-97641"/>
            <a:ext cx="2075495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33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43" name="Google Shape;1443;p33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4" name="Google Shape;1444;p33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45" name="Google Shape;1445;p33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47" name="Google Shape;1447;p33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48" name="Google Shape;1448;p33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33"/>
          <p:cNvSpPr txBox="1"/>
          <p:nvPr>
            <p:ph hasCustomPrompt="1"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1" name="Google Shape;1451;p33"/>
          <p:cNvSpPr txBox="1"/>
          <p:nvPr>
            <p:ph hasCustomPrompt="1"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2" name="Google Shape;1452;p33"/>
          <p:cNvSpPr txBox="1"/>
          <p:nvPr>
            <p:ph hasCustomPrompt="1"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3" name="Google Shape;1453;p33"/>
          <p:cNvSpPr txBox="1"/>
          <p:nvPr>
            <p:ph hasCustomPrompt="1"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4" name="Google Shape;1454;p33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5" name="Google Shape;1455;p33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6" name="Google Shape;1456;p33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7" name="Google Shape;1457;p33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8" name="Google Shape;1458;p33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9" name="Google Shape;1459;p33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0" name="Google Shape;1460;p33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1" name="Google Shape;1461;p33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62" name="Google Shape;146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34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5" name="Google Shape;1465;p34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66" name="Google Shape;1466;p34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67" name="Google Shape;1467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34"/>
          <p:cNvGrpSpPr/>
          <p:nvPr/>
        </p:nvGrpSpPr>
        <p:grpSpPr>
          <a:xfrm>
            <a:off x="-731964" y="-152400"/>
            <a:ext cx="4770834" cy="5600699"/>
            <a:chOff x="-731964" y="-152400"/>
            <a:chExt cx="4770834" cy="5600699"/>
          </a:xfrm>
        </p:grpSpPr>
        <p:sp>
          <p:nvSpPr>
            <p:cNvPr id="1471" name="Google Shape;1471;p34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3" name="Google Shape;1473;p34"/>
            <p:cNvGrpSpPr/>
            <p:nvPr/>
          </p:nvGrpSpPr>
          <p:grpSpPr>
            <a:xfrm flipH="1">
              <a:off x="-597316" y="-49993"/>
              <a:ext cx="4636186" cy="5256773"/>
              <a:chOff x="3268325" y="3013975"/>
              <a:chExt cx="1443800" cy="1106200"/>
            </a:xfrm>
          </p:grpSpPr>
          <p:sp>
            <p:nvSpPr>
              <p:cNvPr id="1474" name="Google Shape;1474;p34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4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4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4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4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0" name="Google Shape;1480;p34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34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5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4" name="Google Shape;1484;p35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5" name="Google Shape;1485;p35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86" name="Google Shape;1486;p35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35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90" name="Google Shape;1490;p35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91" name="Google Shape;1491;p35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94" name="Google Shape;149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5" name="Google Shape;149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bg>
      <p:bgPr>
        <a:noFill/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6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6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9" name="Google Shape;1499;p36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500" name="Google Shape;1500;p36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501" name="Google Shape;1501;p36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2" name="Google Shape;1502;p36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503" name="Google Shape;1503;p36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6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6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6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6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6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6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6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6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6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6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6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6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6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6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6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6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6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6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6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6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6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6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6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6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6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6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6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6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6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6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6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6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6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6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6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6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6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6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6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6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6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6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6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6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6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6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6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6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6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6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6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6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6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6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6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6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6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6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6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6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6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6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6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6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6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6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6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6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6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6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6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6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6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6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6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6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6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6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6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6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6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6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6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6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6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6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6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6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6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6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6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6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6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6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6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6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6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6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6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6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6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6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6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6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6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6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6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6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6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6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6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6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6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6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6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6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6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6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6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6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6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6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6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6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6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6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6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6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6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6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6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6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6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6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6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6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6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6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6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6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6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6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6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6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6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6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6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6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6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6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6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6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6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6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6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6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6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6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6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6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6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6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6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6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6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6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6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6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6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6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6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6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6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6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6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6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6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6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6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6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6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6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6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6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6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6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6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6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6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6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6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6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6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6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6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6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6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6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6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6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6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6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6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6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6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6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6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6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6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6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6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6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6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6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6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6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6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6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6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6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6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6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6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6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6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6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6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6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6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6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6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6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6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6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6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6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6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6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6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6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6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6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6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6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6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6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6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6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6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6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6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6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36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36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36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36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36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36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6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6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6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74" name="Google Shape;1774;p36"/>
          <p:cNvSpPr/>
          <p:nvPr/>
        </p:nvSpPr>
        <p:spPr>
          <a:xfrm rot="-4421961">
            <a:off x="2756334" y="1581448"/>
            <a:ext cx="5541644" cy="273578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5" name="Google Shape;1775;p36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76" name="Google Shape;1776;p3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1" name="Google Shape;1781;p3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82" name="Google Shape;1782;p3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3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3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3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3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3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3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3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3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3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11" name="Google Shape;1811;p36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812" name="Google Shape;1812;p36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1">
  <p:cSld name="TITLE_AND_BODY_1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7" name="Google Shape;18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8" name="Google Shape;181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 1">
  <p:cSld name="CAPTION_ONLY_2"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821" name="Google Shape;182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каз гифки">
  <p:cSld name="TITLE_AND_BODY_2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101" name="Google Shape;101;p5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5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103" name="Google Shape;103;p5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Google Shape;105;p5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06" name="Google Shape;106;p5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" name="Google Shape;10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6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3" name="Google Shape;113;p6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6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6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17" name="Google Shape;117;p6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6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21" name="Google Shape;121;p6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6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23" name="Google Shape;123;p6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5" name="Google Shape;125;p6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" name="Google Shape;128;p7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29" name="Google Shape;129;p7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1" name="Google Shape;131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Google Shape;133;p7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34" name="Google Shape;134;p7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" name="Google Shape;13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8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9" name="Google Shape;139;p8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40" name="Google Shape;140;p8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rect b="b" l="l" r="r" t="t"/>
              <a:pathLst>
                <a:path extrusionOk="0" h="8282" w="15223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9" name="Google Shape;14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accen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p9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54" name="Google Shape;154;p9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55" name="Google Shape;155;p9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" name="Google Shape;160;p9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61" name="Google Shape;161;p9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9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" name="Google Shape;164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9"/>
            <p:cNvPicPr preferRelativeResize="0"/>
            <p:nvPr/>
          </p:nvPicPr>
          <p:blipFill rotWithShape="1">
            <a:blip r:embed="rId3">
              <a:alphaModFix/>
            </a:blip>
            <a:srcRect b="10800" l="29507" r="0" t="-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idx="1" type="subTitle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10"/>
          <p:cNvSpPr txBox="1"/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9" name="Google Shape;169;p10"/>
          <p:cNvSpPr txBox="1"/>
          <p:nvPr>
            <p:ph idx="2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10"/>
          <p:cNvSpPr txBox="1"/>
          <p:nvPr>
            <p:ph idx="3"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1" name="Google Shape;171;p10"/>
          <p:cNvSpPr txBox="1"/>
          <p:nvPr>
            <p:ph hasCustomPrompt="1" idx="4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172" name="Google Shape;172;p10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10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75" name="Google Shape;175;p10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0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0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06" name="Google Shape;206;p10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jpg"/><Relationship Id="rId4" Type="http://schemas.openxmlformats.org/officeDocument/2006/relationships/image" Target="../media/image52.jpg"/><Relationship Id="rId5" Type="http://schemas.openxmlformats.org/officeDocument/2006/relationships/image" Target="../media/image57.jpg"/><Relationship Id="rId6" Type="http://schemas.openxmlformats.org/officeDocument/2006/relationships/image" Target="../media/image59.jpg"/><Relationship Id="rId7" Type="http://schemas.openxmlformats.org/officeDocument/2006/relationships/image" Target="../media/image5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39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ВУЗ Рецензент</a:t>
            </a:r>
            <a:endParaRPr sz="4000"/>
          </a:p>
        </p:txBody>
      </p:sp>
      <p:sp>
        <p:nvSpPr>
          <p:cNvPr id="1827" name="Google Shape;1827;p39"/>
          <p:cNvSpPr txBox="1"/>
          <p:nvPr>
            <p:ph idx="1" type="subTitle"/>
          </p:nvPr>
        </p:nvSpPr>
        <p:spPr>
          <a:xfrm>
            <a:off x="911200" y="3114250"/>
            <a:ext cx="7921200" cy="1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Липецк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notFive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48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вузов</a:t>
            </a:r>
            <a:endParaRPr/>
          </a:p>
        </p:txBody>
      </p:sp>
      <p:pic>
        <p:nvPicPr>
          <p:cNvPr id="1904" name="Google Shape;19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38" y="624900"/>
            <a:ext cx="8025913" cy="4112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49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Просмотр информации о вузе</a:t>
            </a:r>
            <a:endParaRPr/>
          </a:p>
        </p:txBody>
      </p:sp>
      <p:sp>
        <p:nvSpPr>
          <p:cNvPr id="1910" name="Google Shape;1910;p49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Здесь можно увидеть сведения и структуру организации</a:t>
            </a:r>
            <a:endParaRPr/>
          </a:p>
        </p:txBody>
      </p:sp>
      <p:pic>
        <p:nvPicPr>
          <p:cNvPr id="1911" name="Google Shape;19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13" y="802600"/>
            <a:ext cx="7737381" cy="3959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50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Рецензии</a:t>
            </a:r>
            <a:endParaRPr/>
          </a:p>
        </p:txBody>
      </p:sp>
      <p:sp>
        <p:nvSpPr>
          <p:cNvPr id="1917" name="Google Shape;1917;p50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Просмотр рецензий, а также </a:t>
            </a:r>
            <a:endParaRPr/>
          </a:p>
        </p:txBody>
      </p:sp>
      <p:pic>
        <p:nvPicPr>
          <p:cNvPr id="1918" name="Google Shape;191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300" y="802600"/>
            <a:ext cx="7737381" cy="3959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51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о том, что рецензия оставлялась</a:t>
            </a:r>
            <a:endParaRPr/>
          </a:p>
        </p:txBody>
      </p:sp>
      <p:pic>
        <p:nvPicPr>
          <p:cNvPr id="1924" name="Google Shape;19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65" y="624899"/>
            <a:ext cx="7886269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2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Просмотр рецензий от лица абитуриента</a:t>
            </a:r>
            <a:endParaRPr/>
          </a:p>
        </p:txBody>
      </p:sp>
      <p:sp>
        <p:nvSpPr>
          <p:cNvPr id="1930" name="Google Shape;1930;p52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Ему нельзя оставлять рецензии</a:t>
            </a:r>
            <a:endParaRPr/>
          </a:p>
        </p:txBody>
      </p:sp>
      <p:pic>
        <p:nvPicPr>
          <p:cNvPr id="1931" name="Google Shape;19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63" y="833100"/>
            <a:ext cx="7886269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53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Просмотр панорам</a:t>
            </a:r>
            <a:endParaRPr/>
          </a:p>
        </p:txBody>
      </p:sp>
      <p:pic>
        <p:nvPicPr>
          <p:cNvPr id="1937" name="Google Shape;19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00" y="782300"/>
            <a:ext cx="7890804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54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Чат со студентом</a:t>
            </a:r>
            <a:endParaRPr/>
          </a:p>
        </p:txBody>
      </p:sp>
      <p:sp>
        <p:nvSpPr>
          <p:cNvPr id="1943" name="Google Shape;1943;p54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Отправка сообщений. Список уже начатых диалогов с последней репликой.</a:t>
            </a:r>
            <a:endParaRPr/>
          </a:p>
        </p:txBody>
      </p:sp>
      <p:pic>
        <p:nvPicPr>
          <p:cNvPr id="1944" name="Google Shape;19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00" y="878800"/>
            <a:ext cx="7890804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55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200"/>
              <a:t>Техническая часть</a:t>
            </a:r>
            <a:endParaRPr sz="6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56"/>
          <p:cNvSpPr txBox="1"/>
          <p:nvPr>
            <p:ph type="title"/>
          </p:nvPr>
        </p:nvSpPr>
        <p:spPr>
          <a:xfrm>
            <a:off x="914400" y="989600"/>
            <a:ext cx="40680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sp>
        <p:nvSpPr>
          <p:cNvPr id="1955" name="Google Shape;1955;p56"/>
          <p:cNvSpPr txBox="1"/>
          <p:nvPr>
            <p:ph idx="1" type="subTitle"/>
          </p:nvPr>
        </p:nvSpPr>
        <p:spPr>
          <a:xfrm>
            <a:off x="914400" y="3218425"/>
            <a:ext cx="61383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Frontend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· Vue3+Vite	· Shadcn-vue	· Tailwind CSS	· Axios	· Lucide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800"/>
              <a:t>Backend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· PHP 8		 · PostgresQL	· Apache		· Docker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57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решения </a:t>
            </a:r>
            <a:br>
              <a:rPr lang="ru"/>
            </a:br>
            <a:r>
              <a:rPr lang="ru" sz="1600"/>
              <a:t>и запуск проекта</a:t>
            </a:r>
            <a:endParaRPr sz="1600"/>
          </a:p>
        </p:txBody>
      </p:sp>
      <p:pic>
        <p:nvPicPr>
          <p:cNvPr id="1961" name="Google Shape;1961;p57"/>
          <p:cNvPicPr preferRelativeResize="0"/>
          <p:nvPr/>
        </p:nvPicPr>
        <p:blipFill rotWithShape="1">
          <a:blip r:embed="rId3">
            <a:alphaModFix/>
          </a:blip>
          <a:srcRect b="21841" l="0" r="0" t="21836"/>
          <a:stretch/>
        </p:blipFill>
        <p:spPr>
          <a:xfrm>
            <a:off x="576825" y="1398125"/>
            <a:ext cx="8633849" cy="34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40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</a:t>
            </a:r>
            <a:endParaRPr/>
          </a:p>
        </p:txBody>
      </p:sp>
      <p:sp>
        <p:nvSpPr>
          <p:cNvPr id="1833" name="Google Shape;1833;p40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Поступая в вуз тяжело найти всю нужную информацию и действительно понять плюсы и минуса университета</a:t>
            </a:r>
            <a:endParaRPr/>
          </a:p>
        </p:txBody>
      </p:sp>
      <p:sp>
        <p:nvSpPr>
          <p:cNvPr id="1834" name="Google Shape;1834;p40"/>
          <p:cNvSpPr/>
          <p:nvPr/>
        </p:nvSpPr>
        <p:spPr>
          <a:xfrm rot="10800000">
            <a:off x="4153341" y="4476950"/>
            <a:ext cx="1156796" cy="708608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40"/>
          <p:cNvSpPr/>
          <p:nvPr/>
        </p:nvSpPr>
        <p:spPr>
          <a:xfrm rot="10800000">
            <a:off x="395212" y="361343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6" name="Google Shape;1836;p40"/>
          <p:cNvPicPr preferRelativeResize="0"/>
          <p:nvPr/>
        </p:nvPicPr>
        <p:blipFill rotWithShape="1">
          <a:blip r:embed="rId3">
            <a:alphaModFix/>
          </a:blip>
          <a:srcRect b="0" l="30403" r="2805" t="0"/>
          <a:stretch/>
        </p:blipFill>
        <p:spPr>
          <a:xfrm>
            <a:off x="326233" y="9197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37" name="Google Shape;1837;p40"/>
          <p:cNvSpPr/>
          <p:nvPr/>
        </p:nvSpPr>
        <p:spPr>
          <a:xfrm rot="10800000">
            <a:off x="2128619" y="4341080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40"/>
          <p:cNvSpPr/>
          <p:nvPr/>
        </p:nvSpPr>
        <p:spPr>
          <a:xfrm rot="10800000">
            <a:off x="2356486" y="-55043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40"/>
          <p:cNvSpPr/>
          <p:nvPr/>
        </p:nvSpPr>
        <p:spPr>
          <a:xfrm rot="10800000">
            <a:off x="-764693" y="248660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40"/>
          <p:cNvSpPr/>
          <p:nvPr/>
        </p:nvSpPr>
        <p:spPr>
          <a:xfrm rot="10800000">
            <a:off x="2068004" y="-55044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40"/>
          <p:cNvSpPr/>
          <p:nvPr/>
        </p:nvSpPr>
        <p:spPr>
          <a:xfrm rot="10800000">
            <a:off x="2356486" y="-55039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40"/>
          <p:cNvSpPr/>
          <p:nvPr/>
        </p:nvSpPr>
        <p:spPr>
          <a:xfrm rot="10800000">
            <a:off x="874085" y="729362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40"/>
          <p:cNvSpPr/>
          <p:nvPr/>
        </p:nvSpPr>
        <p:spPr>
          <a:xfrm rot="10800000">
            <a:off x="-764698" y="-55041"/>
            <a:ext cx="2149149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4" name="Google Shape;18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04808" y="1697000"/>
            <a:ext cx="4162461" cy="36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68798" y="-74100"/>
            <a:ext cx="4575068" cy="128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58"/>
          <p:cNvSpPr txBox="1"/>
          <p:nvPr>
            <p:ph type="title"/>
          </p:nvPr>
        </p:nvSpPr>
        <p:spPr>
          <a:xfrm>
            <a:off x="909458" y="12068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Дизайн</a:t>
            </a:r>
            <a:endParaRPr/>
          </a:p>
        </p:txBody>
      </p:sp>
      <p:sp>
        <p:nvSpPr>
          <p:cNvPr id="1967" name="Google Shape;1967;p58"/>
          <p:cNvSpPr txBox="1"/>
          <p:nvPr>
            <p:ph idx="1" type="subTitle"/>
          </p:nvPr>
        </p:nvSpPr>
        <p:spPr>
          <a:xfrm>
            <a:off x="909138" y="21305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Соблюдение принципов доступности </a:t>
            </a: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WAI-ARIA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Важная информация в пределах одного экрана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ru"/>
              <a:t>Компактное меню в странице вуза упрощает и ускоряет навигацию.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59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</a:t>
            </a:r>
            <a:endParaRPr/>
          </a:p>
        </p:txBody>
      </p:sp>
      <p:sp>
        <p:nvSpPr>
          <p:cNvPr id="1973" name="Google Shape;1973;p59"/>
          <p:cNvSpPr txBox="1"/>
          <p:nvPr>
            <p:ph type="ctrTitle"/>
          </p:nvPr>
        </p:nvSpPr>
        <p:spPr>
          <a:xfrm>
            <a:off x="5792000" y="2464213"/>
            <a:ext cx="2010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Юридическая</a:t>
            </a:r>
            <a:endParaRPr/>
          </a:p>
        </p:txBody>
      </p:sp>
      <p:sp>
        <p:nvSpPr>
          <p:cNvPr id="1974" name="Google Shape;1974;p59"/>
          <p:cNvSpPr txBox="1"/>
          <p:nvPr>
            <p:ph idx="1" type="subTitle"/>
          </p:nvPr>
        </p:nvSpPr>
        <p:spPr>
          <a:xfrm>
            <a:off x="4410075" y="2957738"/>
            <a:ext cx="3376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Модерация и удаление</a:t>
            </a:r>
            <a:r>
              <a:rPr lang="ru"/>
              <a:t> </a:t>
            </a:r>
            <a:r>
              <a:rPr lang="ru"/>
              <a:t>необъективной,</a:t>
            </a:r>
            <a:r>
              <a:rPr lang="ru"/>
              <a:t> порочащей информации о </a:t>
            </a:r>
            <a:r>
              <a:rPr lang="ru"/>
              <a:t>пользователях и организациях</a:t>
            </a:r>
            <a:endParaRPr/>
          </a:p>
        </p:txBody>
      </p:sp>
      <p:sp>
        <p:nvSpPr>
          <p:cNvPr id="1975" name="Google Shape;1975;p59"/>
          <p:cNvSpPr txBox="1"/>
          <p:nvPr>
            <p:ph idx="3" type="ctrTitle"/>
          </p:nvPr>
        </p:nvSpPr>
        <p:spPr>
          <a:xfrm>
            <a:off x="1221950" y="1638400"/>
            <a:ext cx="2684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Информационная</a:t>
            </a:r>
            <a:endParaRPr/>
          </a:p>
        </p:txBody>
      </p:sp>
      <p:sp>
        <p:nvSpPr>
          <p:cNvPr id="1976" name="Google Shape;1976;p59"/>
          <p:cNvSpPr txBox="1"/>
          <p:nvPr>
            <p:ph idx="4" type="subTitle"/>
          </p:nvPr>
        </p:nvSpPr>
        <p:spPr>
          <a:xfrm>
            <a:off x="1359900" y="2128001"/>
            <a:ext cx="27432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Пароль в зашифрованном виде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Валидация форм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Защита от SQL-инъекций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-"/>
            </a:pPr>
            <a:r>
              <a:rPr lang="ru"/>
              <a:t>Анонимизация пользователя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60"/>
          <p:cNvSpPr txBox="1"/>
          <p:nvPr>
            <p:ph type="title"/>
          </p:nvPr>
        </p:nvSpPr>
        <p:spPr>
          <a:xfrm>
            <a:off x="4579962" y="112885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планах…</a:t>
            </a:r>
            <a:endParaRPr/>
          </a:p>
        </p:txBody>
      </p:sp>
      <p:sp>
        <p:nvSpPr>
          <p:cNvPr id="1982" name="Google Shape;1982;p60"/>
          <p:cNvSpPr txBox="1"/>
          <p:nvPr>
            <p:ph idx="1" type="subTitle"/>
          </p:nvPr>
        </p:nvSpPr>
        <p:spPr>
          <a:xfrm>
            <a:off x="4572000" y="1035176"/>
            <a:ext cx="36576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Система уровней для студентов за активность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Информация о преподавательском составе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Развитие в сторону платформы для привлечения внимания студентов к вузу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Предоставление статистики о проходных баллах и платных программах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ru"/>
              <a:t>Повышение анонимности и достоверности предоставляемой информации, в т. ч. благодаря ИИ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61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Дорожная карта</a:t>
            </a:r>
            <a:endParaRPr/>
          </a:p>
        </p:txBody>
      </p:sp>
      <p:sp>
        <p:nvSpPr>
          <p:cNvPr id="1988" name="Google Shape;1988;p61"/>
          <p:cNvSpPr txBox="1"/>
          <p:nvPr>
            <p:ph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1989" name="Google Shape;1989;p61"/>
          <p:cNvSpPr txBox="1"/>
          <p:nvPr>
            <p:ph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1990" name="Google Shape;1990;p61"/>
          <p:cNvSpPr txBox="1"/>
          <p:nvPr>
            <p:ph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991" name="Google Shape;1991;p61"/>
          <p:cNvSpPr txBox="1"/>
          <p:nvPr>
            <p:ph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1992" name="Google Shape;1992;p61"/>
          <p:cNvSpPr txBox="1"/>
          <p:nvPr>
            <p:ph idx="1" type="subTitle"/>
          </p:nvPr>
        </p:nvSpPr>
        <p:spPr>
          <a:xfrm>
            <a:off x="720975" y="2943125"/>
            <a:ext cx="2204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Полноценный MVP</a:t>
            </a:r>
            <a:endParaRPr/>
          </a:p>
        </p:txBody>
      </p:sp>
      <p:sp>
        <p:nvSpPr>
          <p:cNvPr id="1993" name="Google Shape;1993;p61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Поиск бюджета</a:t>
            </a:r>
            <a:endParaRPr/>
          </a:p>
        </p:txBody>
      </p:sp>
      <p:sp>
        <p:nvSpPr>
          <p:cNvPr id="1994" name="Google Shape;1994;p61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Разработка релизной версии</a:t>
            </a:r>
            <a:endParaRPr/>
          </a:p>
        </p:txBody>
      </p:sp>
      <p:sp>
        <p:nvSpPr>
          <p:cNvPr id="1995" name="Google Shape;1995;p61"/>
          <p:cNvSpPr txBox="1"/>
          <p:nvPr>
            <p:ph idx="8" type="subTitle"/>
          </p:nvPr>
        </p:nvSpPr>
        <p:spPr>
          <a:xfrm>
            <a:off x="6228324" y="2943125"/>
            <a:ext cx="2204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Дальнейшая поддержка</a:t>
            </a:r>
            <a:endParaRPr/>
          </a:p>
        </p:txBody>
      </p:sp>
      <p:sp>
        <p:nvSpPr>
          <p:cNvPr id="1996" name="Google Shape;1996;p61"/>
          <p:cNvSpPr txBox="1"/>
          <p:nvPr>
            <p:ph idx="9" type="subTitle"/>
          </p:nvPr>
        </p:nvSpPr>
        <p:spPr>
          <a:xfrm>
            <a:off x="1000155" y="362110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Дорабатываем, чтобы показать весь потенциал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97" name="Google Shape;1997;p61"/>
          <p:cNvSpPr txBox="1"/>
          <p:nvPr>
            <p:ph idx="13" type="subTitle"/>
          </p:nvPr>
        </p:nvSpPr>
        <p:spPr>
          <a:xfrm>
            <a:off x="2835925" y="3621102"/>
            <a:ext cx="16458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Через инвесторов или краудфандинг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98" name="Google Shape;1998;p61"/>
          <p:cNvSpPr txBox="1"/>
          <p:nvPr>
            <p:ph idx="14" type="subTitle"/>
          </p:nvPr>
        </p:nvSpPr>
        <p:spPr>
          <a:xfrm>
            <a:off x="4620950" y="3857025"/>
            <a:ext cx="1747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Добавление запланированного функционала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99" name="Google Shape;1999;p61"/>
          <p:cNvSpPr txBox="1"/>
          <p:nvPr>
            <p:ph idx="15" type="subTitle"/>
          </p:nvPr>
        </p:nvSpPr>
        <p:spPr>
          <a:xfrm>
            <a:off x="6507479" y="362110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Держим сервис в актуальном состоянии. Монетизируем.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62"/>
          <p:cNvSpPr txBox="1"/>
          <p:nvPr>
            <p:ph type="title"/>
          </p:nvPr>
        </p:nvSpPr>
        <p:spPr>
          <a:xfrm>
            <a:off x="762000" y="2777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notFive</a:t>
            </a:r>
            <a:endParaRPr/>
          </a:p>
        </p:txBody>
      </p:sp>
      <p:pic>
        <p:nvPicPr>
          <p:cNvPr id="2005" name="Google Shape;2005;p62"/>
          <p:cNvPicPr preferRelativeResize="0"/>
          <p:nvPr/>
        </p:nvPicPr>
        <p:blipFill rotWithShape="1">
          <a:blip r:embed="rId3">
            <a:alphaModFix/>
          </a:blip>
          <a:srcRect b="44043" l="26176" r="21658" t="21265"/>
          <a:stretch/>
        </p:blipFill>
        <p:spPr>
          <a:xfrm>
            <a:off x="5752767" y="2394629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006" name="Google Shape;2006;p62"/>
          <p:cNvPicPr preferRelativeResize="0"/>
          <p:nvPr/>
        </p:nvPicPr>
        <p:blipFill rotWithShape="1">
          <a:blip r:embed="rId4">
            <a:alphaModFix/>
          </a:blip>
          <a:srcRect b="41048" l="17963" r="56952" t="21354"/>
          <a:stretch/>
        </p:blipFill>
        <p:spPr>
          <a:xfrm>
            <a:off x="2215509" y="1283379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007" name="Google Shape;2007;p62"/>
          <p:cNvPicPr preferRelativeResize="0"/>
          <p:nvPr/>
        </p:nvPicPr>
        <p:blipFill rotWithShape="1">
          <a:blip r:embed="rId5">
            <a:alphaModFix/>
          </a:blip>
          <a:srcRect b="44647" l="37324" r="33330" t="11313"/>
          <a:stretch/>
        </p:blipFill>
        <p:spPr>
          <a:xfrm>
            <a:off x="4193788" y="1622279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2008" name="Google Shape;2008;p62"/>
          <p:cNvGrpSpPr/>
          <p:nvPr/>
        </p:nvGrpSpPr>
        <p:grpSpPr>
          <a:xfrm>
            <a:off x="3061901" y="2006208"/>
            <a:ext cx="573425" cy="489658"/>
            <a:chOff x="2329725" y="1188750"/>
            <a:chExt cx="1083365" cy="925105"/>
          </a:xfrm>
        </p:grpSpPr>
        <p:sp>
          <p:nvSpPr>
            <p:cNvPr id="2009" name="Google Shape;2009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1" name="Google Shape;2011;p62"/>
          <p:cNvGrpSpPr/>
          <p:nvPr/>
        </p:nvGrpSpPr>
        <p:grpSpPr>
          <a:xfrm>
            <a:off x="4955065" y="2345108"/>
            <a:ext cx="573425" cy="489658"/>
            <a:chOff x="2329725" y="1188750"/>
            <a:chExt cx="1083365" cy="925105"/>
          </a:xfrm>
        </p:grpSpPr>
        <p:sp>
          <p:nvSpPr>
            <p:cNvPr id="2012" name="Google Shape;2012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4" name="Google Shape;2014;p62"/>
          <p:cNvGrpSpPr/>
          <p:nvPr/>
        </p:nvGrpSpPr>
        <p:grpSpPr>
          <a:xfrm>
            <a:off x="6689620" y="3117458"/>
            <a:ext cx="573425" cy="489658"/>
            <a:chOff x="2329725" y="1188750"/>
            <a:chExt cx="1083365" cy="925105"/>
          </a:xfrm>
        </p:grpSpPr>
        <p:sp>
          <p:nvSpPr>
            <p:cNvPr id="2015" name="Google Shape;2015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7" name="Google Shape;2017;p62"/>
          <p:cNvSpPr txBox="1"/>
          <p:nvPr>
            <p:ph idx="1" type="subTitle"/>
          </p:nvPr>
        </p:nvSpPr>
        <p:spPr>
          <a:xfrm>
            <a:off x="2923519" y="2050890"/>
            <a:ext cx="8346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М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8" name="Google Shape;2018;p62"/>
          <p:cNvSpPr txBox="1"/>
          <p:nvPr>
            <p:ph idx="2" type="subTitle"/>
          </p:nvPr>
        </p:nvSpPr>
        <p:spPr>
          <a:xfrm>
            <a:off x="4817486" y="2389790"/>
            <a:ext cx="8418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9" name="Google Shape;2019;p62"/>
          <p:cNvSpPr txBox="1"/>
          <p:nvPr>
            <p:ph idx="3" type="subTitle"/>
          </p:nvPr>
        </p:nvSpPr>
        <p:spPr>
          <a:xfrm>
            <a:off x="6552343" y="3162140"/>
            <a:ext cx="8418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0" name="Google Shape;2020;p62"/>
          <p:cNvSpPr txBox="1"/>
          <p:nvPr>
            <p:ph idx="4" type="subTitle"/>
          </p:nvPr>
        </p:nvSpPr>
        <p:spPr>
          <a:xfrm>
            <a:off x="2031606" y="2570272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Максим Болдырев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62"/>
          <p:cNvSpPr txBox="1"/>
          <p:nvPr>
            <p:ph idx="5" type="subTitle"/>
          </p:nvPr>
        </p:nvSpPr>
        <p:spPr>
          <a:xfrm>
            <a:off x="4009885" y="2909172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Дмитрий Эрхов</a:t>
            </a:r>
            <a:endParaRPr/>
          </a:p>
        </p:txBody>
      </p:sp>
      <p:sp>
        <p:nvSpPr>
          <p:cNvPr id="2022" name="Google Shape;2022;p62"/>
          <p:cNvSpPr txBox="1"/>
          <p:nvPr>
            <p:ph idx="6" type="subTitle"/>
          </p:nvPr>
        </p:nvSpPr>
        <p:spPr>
          <a:xfrm>
            <a:off x="5568865" y="3681522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Игорь Кретов</a:t>
            </a:r>
            <a:endParaRPr/>
          </a:p>
        </p:txBody>
      </p:sp>
      <p:sp>
        <p:nvSpPr>
          <p:cNvPr id="2023" name="Google Shape;2023;p62"/>
          <p:cNvSpPr txBox="1"/>
          <p:nvPr>
            <p:ph idx="7" type="subTitle"/>
          </p:nvPr>
        </p:nvSpPr>
        <p:spPr>
          <a:xfrm>
            <a:off x="1981200" y="3148748"/>
            <a:ext cx="1664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Ведущий backend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024" name="Google Shape;2024;p62"/>
          <p:cNvSpPr txBox="1"/>
          <p:nvPr>
            <p:ph idx="8" type="subTitle"/>
          </p:nvPr>
        </p:nvSpPr>
        <p:spPr>
          <a:xfrm>
            <a:off x="4047976" y="3448500"/>
            <a:ext cx="14853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Тимлид, frontend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025" name="Google Shape;2025;p62"/>
          <p:cNvSpPr txBox="1"/>
          <p:nvPr>
            <p:ph idx="9" type="subTitle"/>
          </p:nvPr>
        </p:nvSpPr>
        <p:spPr>
          <a:xfrm>
            <a:off x="5518461" y="4220861"/>
            <a:ext cx="1664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Ведущий frontend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026" name="Google Shape;2026;p62"/>
          <p:cNvPicPr preferRelativeResize="0"/>
          <p:nvPr/>
        </p:nvPicPr>
        <p:blipFill rotWithShape="1">
          <a:blip r:embed="rId6">
            <a:alphaModFix/>
          </a:blip>
          <a:srcRect b="48239" l="55512" r="25083" t="22640"/>
          <a:stretch/>
        </p:blipFill>
        <p:spPr>
          <a:xfrm>
            <a:off x="315603" y="1130972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2027" name="Google Shape;2027;p62"/>
          <p:cNvGrpSpPr/>
          <p:nvPr/>
        </p:nvGrpSpPr>
        <p:grpSpPr>
          <a:xfrm>
            <a:off x="1161995" y="1853801"/>
            <a:ext cx="573425" cy="489658"/>
            <a:chOff x="2329725" y="1188750"/>
            <a:chExt cx="1083365" cy="925105"/>
          </a:xfrm>
        </p:grpSpPr>
        <p:sp>
          <p:nvSpPr>
            <p:cNvPr id="2028" name="Google Shape;2028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0" name="Google Shape;2030;p62"/>
          <p:cNvSpPr txBox="1"/>
          <p:nvPr>
            <p:ph idx="1" type="subTitle"/>
          </p:nvPr>
        </p:nvSpPr>
        <p:spPr>
          <a:xfrm>
            <a:off x="1023613" y="1898483"/>
            <a:ext cx="8346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1" name="Google Shape;2031;p62"/>
          <p:cNvSpPr txBox="1"/>
          <p:nvPr>
            <p:ph idx="4" type="subTitle"/>
          </p:nvPr>
        </p:nvSpPr>
        <p:spPr>
          <a:xfrm>
            <a:off x="131700" y="2417865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Дмитрий Ненахов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62"/>
          <p:cNvSpPr txBox="1"/>
          <p:nvPr>
            <p:ph idx="7" type="subTitle"/>
          </p:nvPr>
        </p:nvSpPr>
        <p:spPr>
          <a:xfrm>
            <a:off x="209929" y="2957205"/>
            <a:ext cx="1407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Backend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033" name="Google Shape;2033;p62"/>
          <p:cNvPicPr preferRelativeResize="0"/>
          <p:nvPr/>
        </p:nvPicPr>
        <p:blipFill rotWithShape="1">
          <a:blip r:embed="rId7">
            <a:alphaModFix/>
          </a:blip>
          <a:srcRect b="45700" l="32595" r="25324" t="12206"/>
          <a:stretch/>
        </p:blipFill>
        <p:spPr>
          <a:xfrm>
            <a:off x="7601377" y="2547031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2034" name="Google Shape;2034;p62"/>
          <p:cNvGrpSpPr/>
          <p:nvPr/>
        </p:nvGrpSpPr>
        <p:grpSpPr>
          <a:xfrm>
            <a:off x="8447769" y="3269860"/>
            <a:ext cx="573425" cy="489658"/>
            <a:chOff x="2329725" y="1188750"/>
            <a:chExt cx="1083365" cy="925105"/>
          </a:xfrm>
        </p:grpSpPr>
        <p:sp>
          <p:nvSpPr>
            <p:cNvPr id="2035" name="Google Shape;2035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7" name="Google Shape;2037;p62"/>
          <p:cNvSpPr txBox="1"/>
          <p:nvPr>
            <p:ph idx="1" type="subTitle"/>
          </p:nvPr>
        </p:nvSpPr>
        <p:spPr>
          <a:xfrm>
            <a:off x="8309388" y="3314542"/>
            <a:ext cx="8346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В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8" name="Google Shape;2038;p62"/>
          <p:cNvSpPr txBox="1"/>
          <p:nvPr>
            <p:ph idx="4" type="subTitle"/>
          </p:nvPr>
        </p:nvSpPr>
        <p:spPr>
          <a:xfrm>
            <a:off x="7417474" y="3833924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Владимир Толстунов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62"/>
          <p:cNvSpPr txBox="1"/>
          <p:nvPr>
            <p:ph idx="7" type="subTitle"/>
          </p:nvPr>
        </p:nvSpPr>
        <p:spPr>
          <a:xfrm>
            <a:off x="7327175" y="4361700"/>
            <a:ext cx="17442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Дизайнер, frontend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63"/>
          <p:cNvSpPr txBox="1"/>
          <p:nvPr>
            <p:ph type="ctrTitle"/>
          </p:nvPr>
        </p:nvSpPr>
        <p:spPr>
          <a:xfrm>
            <a:off x="914400" y="1126877"/>
            <a:ext cx="3998100" cy="22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2045" name="Google Shape;2045;p63"/>
          <p:cNvSpPr/>
          <p:nvPr/>
        </p:nvSpPr>
        <p:spPr>
          <a:xfrm>
            <a:off x="747300" y="3665675"/>
            <a:ext cx="3447600" cy="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41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сейчас решается проблема?</a:t>
            </a:r>
            <a:endParaRPr/>
          </a:p>
        </p:txBody>
      </p:sp>
      <p:sp>
        <p:nvSpPr>
          <p:cNvPr id="1851" name="Google Shape;1851;p41"/>
          <p:cNvSpPr txBox="1"/>
          <p:nvPr>
            <p:ph idx="1" type="body"/>
          </p:nvPr>
        </p:nvSpPr>
        <p:spPr>
          <a:xfrm>
            <a:off x="720588" y="141905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none"/>
              <a:t>Приходится искать и анализировать информацию в: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Сайтах с рейтингами вузов по миру и России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Агрегаторах информации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Платформы отзывов о вузах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Сайты вузов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ru" sz="1400" u="none"/>
              <a:t>Самостоятельный поиск и общение со студентами вуза</a:t>
            </a:r>
            <a:endParaRPr sz="1400" u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2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таких решений</a:t>
            </a:r>
            <a:endParaRPr sz="1600"/>
          </a:p>
        </p:txBody>
      </p:sp>
      <p:sp>
        <p:nvSpPr>
          <p:cNvPr id="1857" name="Google Shape;1857;p42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>
                <a:solidFill>
                  <a:srgbClr val="000000"/>
                </a:solidFill>
              </a:rPr>
              <a:t>Не все площадки обеспечивают </a:t>
            </a:r>
            <a:r>
              <a:rPr i="1" lang="ru">
                <a:solidFill>
                  <a:srgbClr val="000000"/>
                </a:solidFill>
              </a:rPr>
              <a:t>безопасность</a:t>
            </a:r>
            <a:r>
              <a:rPr lang="ru">
                <a:solidFill>
                  <a:srgbClr val="000000"/>
                </a:solidFill>
              </a:rPr>
              <a:t> для студента, оставляющего негативное мнение.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ru">
                <a:solidFill>
                  <a:srgbClr val="000000"/>
                </a:solidFill>
              </a:rPr>
              <a:t>Не всю интересующую информацию получается увидеть в одном месте.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43"/>
          <p:cNvSpPr txBox="1"/>
          <p:nvPr>
            <p:ph idx="4294967295" type="title"/>
          </p:nvPr>
        </p:nvSpPr>
        <p:spPr>
          <a:xfrm>
            <a:off x="594425" y="1397158"/>
            <a:ext cx="36609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Наше решение</a:t>
            </a:r>
            <a:endParaRPr/>
          </a:p>
        </p:txBody>
      </p:sp>
      <p:sp>
        <p:nvSpPr>
          <p:cNvPr id="1863" name="Google Shape;1863;p43"/>
          <p:cNvSpPr/>
          <p:nvPr/>
        </p:nvSpPr>
        <p:spPr>
          <a:xfrm flipH="1" rot="10800000">
            <a:off x="2629054" y="4390775"/>
            <a:ext cx="1156796" cy="708608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43"/>
          <p:cNvSpPr/>
          <p:nvPr/>
        </p:nvSpPr>
        <p:spPr>
          <a:xfrm flipH="1" rot="10800000">
            <a:off x="3785742" y="275168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43"/>
          <p:cNvSpPr/>
          <p:nvPr/>
        </p:nvSpPr>
        <p:spPr>
          <a:xfrm flipH="1" rot="10800000">
            <a:off x="3742429" y="4254905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3"/>
          <p:cNvSpPr/>
          <p:nvPr/>
        </p:nvSpPr>
        <p:spPr>
          <a:xfrm flipH="1" rot="10800000">
            <a:off x="2782474" y="-141218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7" name="Google Shape;1867;p43"/>
          <p:cNvPicPr preferRelativeResize="0"/>
          <p:nvPr/>
        </p:nvPicPr>
        <p:blipFill rotWithShape="1">
          <a:blip r:embed="rId3">
            <a:alphaModFix/>
          </a:blip>
          <a:srcRect b="0" l="12957" r="12957" t="0"/>
          <a:stretch/>
        </p:blipFill>
        <p:spPr>
          <a:xfrm>
            <a:off x="4552008" y="5669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8" name="Google Shape;1868;p43"/>
          <p:cNvSpPr/>
          <p:nvPr/>
        </p:nvSpPr>
        <p:spPr>
          <a:xfrm flipH="1" rot="10800000">
            <a:off x="6734300" y="162485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3"/>
          <p:cNvSpPr/>
          <p:nvPr/>
        </p:nvSpPr>
        <p:spPr>
          <a:xfrm flipH="1" rot="10800000">
            <a:off x="1912717" y="-141219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43"/>
          <p:cNvSpPr/>
          <p:nvPr/>
        </p:nvSpPr>
        <p:spPr>
          <a:xfrm flipH="1" rot="10800000">
            <a:off x="2782474" y="-141214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43"/>
          <p:cNvSpPr/>
          <p:nvPr/>
        </p:nvSpPr>
        <p:spPr>
          <a:xfrm flipH="1" rot="10800000">
            <a:off x="5949877" y="643187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43"/>
          <p:cNvSpPr/>
          <p:nvPr/>
        </p:nvSpPr>
        <p:spPr>
          <a:xfrm flipH="1" rot="10800000">
            <a:off x="6554741" y="-141216"/>
            <a:ext cx="2149149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3" name="Google Shape;18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81539" y="1610825"/>
            <a:ext cx="4162461" cy="36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432921" y="-160275"/>
            <a:ext cx="4575068" cy="128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43"/>
          <p:cNvSpPr txBox="1"/>
          <p:nvPr/>
        </p:nvSpPr>
        <p:spPr>
          <a:xfrm>
            <a:off x="594425" y="2074050"/>
            <a:ext cx="3621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Сервис по онлайн экскурсиям в университеты с возможностью узнать информацию у студентов и приемной комиссии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44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</a:t>
            </a:r>
            <a:endParaRPr/>
          </a:p>
        </p:txBody>
      </p:sp>
      <p:sp>
        <p:nvSpPr>
          <p:cNvPr id="1881" name="Google Shape;1881;p44"/>
          <p:cNvSpPr txBox="1"/>
          <p:nvPr>
            <p:ph idx="4294967295" type="subTitle"/>
          </p:nvPr>
        </p:nvSpPr>
        <p:spPr>
          <a:xfrm>
            <a:off x="914400" y="1301025"/>
            <a:ext cx="55407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Абитуриент может: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Зарегистрироваться и войти в личный кабинет для взаимодействия с платформой.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Пообщаться со студентами.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Осмотреть вуз в виртуальном туре.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Прочитать отзывы студентов.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Найти контакты приёмной комиссии и документы вуза.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Студенты и представители вуза могут добавлять свои медиаматериалы, а также виртуальные туры по вузу.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5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Взаимодействие пользователей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с системой</a:t>
            </a:r>
            <a:endParaRPr sz="1600"/>
          </a:p>
        </p:txBody>
      </p:sp>
      <p:pic>
        <p:nvPicPr>
          <p:cNvPr id="1887" name="Google Shape;18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75" y="1358972"/>
            <a:ext cx="7628657" cy="378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6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/>
              <a:t>Демонстрация работы</a:t>
            </a:r>
            <a:endParaRPr sz="5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Google Shape;18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25" y="624900"/>
            <a:ext cx="8468526" cy="433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98" name="Google Shape;1898;p47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Регистрация и вход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eesia Pitch Deck by Slidesgo">
  <a:themeElements>
    <a:clrScheme name="Simple Light">
      <a:dk1>
        <a:srgbClr val="18181B"/>
      </a:dk1>
      <a:lt1>
        <a:srgbClr val="3F3F46"/>
      </a:lt1>
      <a:dk2>
        <a:srgbClr val="71717A"/>
      </a:dk2>
      <a:lt2>
        <a:srgbClr val="F4F4F5"/>
      </a:lt2>
      <a:accent1>
        <a:srgbClr val="475569"/>
      </a:accent1>
      <a:accent2>
        <a:srgbClr val="1E293B"/>
      </a:accent2>
      <a:accent3>
        <a:srgbClr val="CBD5E1"/>
      </a:accent3>
      <a:accent4>
        <a:srgbClr val="9CA3AF"/>
      </a:accent4>
      <a:accent5>
        <a:srgbClr val="475569"/>
      </a:accent5>
      <a:accent6>
        <a:srgbClr val="E2E8F0"/>
      </a:accent6>
      <a:hlink>
        <a:srgbClr val="0434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